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16" r:id="rId3"/>
    <p:sldId id="301" r:id="rId4"/>
    <p:sldId id="261" r:id="rId5"/>
    <p:sldId id="276" r:id="rId6"/>
    <p:sldId id="314" r:id="rId7"/>
    <p:sldId id="31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6" autoAdjust="0"/>
    <p:restoredTop sz="94660"/>
  </p:normalViewPr>
  <p:slideViewPr>
    <p:cSldViewPr snapToGrid="0">
      <p:cViewPr varScale="1">
        <p:scale>
          <a:sx n="93" d="100"/>
          <a:sy n="93" d="100"/>
        </p:scale>
        <p:origin x="33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81291-07F2-4235-A8BF-E23879FB6402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A2E16-BEBB-4A70-BDF8-CC1FCC8CC6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41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89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C6EB-3556-43C5-93AD-6DE04E8CA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CF1EA-2D80-4EE6-88C0-378EBBFCD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58E40-7797-401F-AF03-390523FC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9A008-7F59-4092-8047-6638095F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D4E3A-16A2-4513-A598-C07F4EF1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273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65D1-89C0-4819-A2CC-572EC1CE2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DC5B9-FF52-4F62-A3F1-938462EF2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863F6-C4B2-49F9-989C-56158AC9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640D8-9F02-4DE3-AEEB-62D89231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4EBE7-BC00-42D4-ABE5-4E05A3F2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33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52D25B-2391-48E2-920D-7C7CB4BC7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91402-C2BB-4E8C-94E2-DE9D9193E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0AE68-219E-4347-9E52-A94DAEDC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3973F-5D1B-4B17-8B76-9D66C715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C9438-C6CD-478E-9D79-312914E0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79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 type="title">
  <p:cSld name="Title yellow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74200" y="2655751"/>
            <a:ext cx="7843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7733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7733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7733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7733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7733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7733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7733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7733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77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729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200600" y="2033309"/>
            <a:ext cx="7790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61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61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61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61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61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61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61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61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6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200600" y="3505725"/>
            <a:ext cx="7790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8381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872800" y="2882400"/>
            <a:ext cx="84464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SzPts val="3000"/>
              <a:buFont typeface="Shadows Into Light"/>
              <a:buChar char="▧"/>
              <a:defRPr sz="4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4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4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4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4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4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4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4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5486263" lvl="8" indent="-558786" algn="ctr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4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4791200" y="14482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sz="12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5471547" y="1571229"/>
            <a:ext cx="1314780" cy="1159079"/>
          </a:xfrm>
          <a:custGeom>
            <a:avLst/>
            <a:gdLst/>
            <a:ahLst/>
            <a:cxnLst/>
            <a:rect l="l" t="t" r="r" b="b"/>
            <a:pathLst>
              <a:path w="59251" h="52447" extrusionOk="0">
                <a:moveTo>
                  <a:pt x="31417" y="954"/>
                </a:moveTo>
                <a:cubicBezTo>
                  <a:pt x="25372" y="537"/>
                  <a:pt x="17283" y="-1744"/>
                  <a:pt x="13340" y="2856"/>
                </a:cubicBezTo>
                <a:cubicBezTo>
                  <a:pt x="3771" y="14019"/>
                  <a:pt x="374" y="37628"/>
                  <a:pt x="11755" y="46938"/>
                </a:cubicBezTo>
                <a:cubicBezTo>
                  <a:pt x="19208" y="53034"/>
                  <a:pt x="30839" y="53180"/>
                  <a:pt x="40297" y="51378"/>
                </a:cubicBezTo>
                <a:cubicBezTo>
                  <a:pt x="46481" y="50200"/>
                  <a:pt x="49934" y="42779"/>
                  <a:pt x="52665" y="37107"/>
                </a:cubicBezTo>
                <a:cubicBezTo>
                  <a:pt x="55247" y="31745"/>
                  <a:pt x="60979" y="25793"/>
                  <a:pt x="58690" y="20299"/>
                </a:cubicBezTo>
                <a:cubicBezTo>
                  <a:pt x="57279" y="16912"/>
                  <a:pt x="53473" y="15077"/>
                  <a:pt x="50445" y="13005"/>
                </a:cubicBezTo>
                <a:cubicBezTo>
                  <a:pt x="41918" y="7171"/>
                  <a:pt x="31006" y="-916"/>
                  <a:pt x="21269" y="2539"/>
                </a:cubicBezTo>
                <a:cubicBezTo>
                  <a:pt x="13737" y="5212"/>
                  <a:pt x="5208" y="9706"/>
                  <a:pt x="2241" y="17127"/>
                </a:cubicBezTo>
                <a:cubicBezTo>
                  <a:pt x="-1025" y="25295"/>
                  <a:pt x="-738" y="36131"/>
                  <a:pt x="4144" y="43449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" name="Google Shape;21;p4"/>
          <p:cNvSpPr/>
          <p:nvPr/>
        </p:nvSpPr>
        <p:spPr>
          <a:xfrm>
            <a:off x="5395234" y="1485133"/>
            <a:ext cx="1401453" cy="1302552"/>
          </a:xfrm>
          <a:custGeom>
            <a:avLst/>
            <a:gdLst/>
            <a:ahLst/>
            <a:cxnLst/>
            <a:rect l="l" t="t" r="r" b="b"/>
            <a:pathLst>
              <a:path w="63157" h="58939" extrusionOk="0">
                <a:moveTo>
                  <a:pt x="20826" y="0"/>
                </a:moveTo>
                <a:cubicBezTo>
                  <a:pt x="13566" y="0"/>
                  <a:pt x="6296" y="7516"/>
                  <a:pt x="4652" y="14588"/>
                </a:cubicBezTo>
                <a:cubicBezTo>
                  <a:pt x="2364" y="24428"/>
                  <a:pt x="5707" y="35897"/>
                  <a:pt x="11629" y="44082"/>
                </a:cubicBezTo>
                <a:cubicBezTo>
                  <a:pt x="17782" y="52587"/>
                  <a:pt x="29173" y="60332"/>
                  <a:pt x="39537" y="58670"/>
                </a:cubicBezTo>
                <a:cubicBezTo>
                  <a:pt x="49203" y="57120"/>
                  <a:pt x="49748" y="56659"/>
                  <a:pt x="57296" y="50424"/>
                </a:cubicBezTo>
                <a:cubicBezTo>
                  <a:pt x="62556" y="46079"/>
                  <a:pt x="64679" y="36600"/>
                  <a:pt x="61736" y="30445"/>
                </a:cubicBezTo>
                <a:cubicBezTo>
                  <a:pt x="58298" y="23257"/>
                  <a:pt x="56273" y="24644"/>
                  <a:pt x="50954" y="18711"/>
                </a:cubicBezTo>
                <a:cubicBezTo>
                  <a:pt x="47260" y="14591"/>
                  <a:pt x="44103" y="9185"/>
                  <a:pt x="38903" y="7294"/>
                </a:cubicBezTo>
                <a:cubicBezTo>
                  <a:pt x="33439" y="5307"/>
                  <a:pt x="26891" y="5218"/>
                  <a:pt x="21460" y="7294"/>
                </a:cubicBezTo>
                <a:cubicBezTo>
                  <a:pt x="9149" y="12001"/>
                  <a:pt x="-3826" y="29029"/>
                  <a:pt x="1164" y="41228"/>
                </a:cubicBezTo>
                <a:cubicBezTo>
                  <a:pt x="8128" y="58254"/>
                  <a:pt x="49341" y="57602"/>
                  <a:pt x="56345" y="40593"/>
                </a:cubicBezTo>
                <a:cubicBezTo>
                  <a:pt x="58882" y="34432"/>
                  <a:pt x="60567" y="26229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70"/>
                  <a:pt x="17818" y="3588"/>
                  <a:pt x="11946" y="1141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1979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370600" y="689775"/>
            <a:ext cx="9450800" cy="9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427100" y="1918651"/>
            <a:ext cx="9408400" cy="40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▧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Google Shape;27;p5"/>
          <p:cNvSpPr/>
          <p:nvPr/>
        </p:nvSpPr>
        <p:spPr>
          <a:xfrm>
            <a:off x="4091000" y="1577725"/>
            <a:ext cx="4302467" cy="15875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2973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1479967" y="1831451"/>
            <a:ext cx="4355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▧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6554067" y="1831451"/>
            <a:ext cx="4207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▧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370600" y="689775"/>
            <a:ext cx="9450800" cy="9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34;p6"/>
          <p:cNvSpPr/>
          <p:nvPr/>
        </p:nvSpPr>
        <p:spPr>
          <a:xfrm>
            <a:off x="4091000" y="1577725"/>
            <a:ext cx="4302467" cy="15875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8040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1353100" y="1902800"/>
            <a:ext cx="3063200" cy="40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▧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4573233" y="1902800"/>
            <a:ext cx="3063200" cy="40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▧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7793367" y="1902800"/>
            <a:ext cx="3063200" cy="40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▧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70600" y="689775"/>
            <a:ext cx="9450800" cy="9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Google Shape;42;p7"/>
          <p:cNvSpPr/>
          <p:nvPr/>
        </p:nvSpPr>
        <p:spPr>
          <a:xfrm>
            <a:off x="4091000" y="1577725"/>
            <a:ext cx="4302467" cy="15875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4322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370600" y="689775"/>
            <a:ext cx="9450800" cy="9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Google Shape;47;p8"/>
          <p:cNvSpPr/>
          <p:nvPr/>
        </p:nvSpPr>
        <p:spPr>
          <a:xfrm>
            <a:off x="4091000" y="1577725"/>
            <a:ext cx="4302467" cy="15875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7901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307200" y="5494075"/>
            <a:ext cx="95776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Clr>
                <a:srgbClr val="979CB8"/>
              </a:buClr>
              <a:buSzPts val="1600"/>
              <a:buNone/>
              <a:defRPr sz="2133">
                <a:solidFill>
                  <a:srgbClr val="979CB8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979CB8"/>
                </a:solidFill>
              </a:defRPr>
            </a:lvl1pPr>
            <a:lvl2pPr lvl="1">
              <a:buNone/>
              <a:defRPr>
                <a:solidFill>
                  <a:srgbClr val="979CB8"/>
                </a:solidFill>
              </a:defRPr>
            </a:lvl2pPr>
            <a:lvl3pPr lvl="2">
              <a:buNone/>
              <a:defRPr>
                <a:solidFill>
                  <a:srgbClr val="979CB8"/>
                </a:solidFill>
              </a:defRPr>
            </a:lvl3pPr>
            <a:lvl4pPr lvl="3">
              <a:buNone/>
              <a:defRPr>
                <a:solidFill>
                  <a:srgbClr val="979CB8"/>
                </a:solidFill>
              </a:defRPr>
            </a:lvl4pPr>
            <a:lvl5pPr lvl="4">
              <a:buNone/>
              <a:defRPr>
                <a:solidFill>
                  <a:srgbClr val="979CB8"/>
                </a:solidFill>
              </a:defRPr>
            </a:lvl5pPr>
            <a:lvl6pPr lvl="5">
              <a:buNone/>
              <a:defRPr>
                <a:solidFill>
                  <a:srgbClr val="979CB8"/>
                </a:solidFill>
              </a:defRPr>
            </a:lvl6pPr>
            <a:lvl7pPr lvl="6">
              <a:buNone/>
              <a:defRPr>
                <a:solidFill>
                  <a:srgbClr val="979CB8"/>
                </a:solidFill>
              </a:defRPr>
            </a:lvl7pPr>
            <a:lvl8pPr lvl="7">
              <a:buNone/>
              <a:defRPr>
                <a:solidFill>
                  <a:srgbClr val="979CB8"/>
                </a:solidFill>
              </a:defRPr>
            </a:lvl8pPr>
            <a:lvl9pPr lvl="8">
              <a:buNone/>
              <a:defRPr>
                <a:solidFill>
                  <a:srgbClr val="979CB8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623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4EC1-9774-4510-9FC7-CCADC4D9B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5903C-4B14-40ED-A8C1-F23C05B39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26A1E-93F1-495D-A83F-AD78F8E6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36218-5A1B-4C11-B3B0-37BA75404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432B5-DFCC-4F01-BEB5-F563ED69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5831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866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641D-3D2D-4527-8162-E1285E7A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42A50-35BB-4020-8DD0-E4DD49FA9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98926-1F55-4D32-A993-7CB204E5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9F25E-9CA3-4590-AFC7-90D45FAB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624C5-2ED7-4D3E-9BE3-3751D147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887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D318-ED52-4091-8DBA-20404154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35C2B-6217-481D-A7A9-39E0C16C5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1DE1D-1AD0-4F2A-BDCA-A941CD82E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012DB-E1FA-4906-9F2B-C34BE87C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9CD1-2403-47B3-B2CB-48537FE7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1A43D-36B0-477A-95B4-AE08C763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624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29AC-6C19-4AEA-ACF2-5A4EA24D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483E1-34C5-4735-BDED-16C5C980F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FDBB7-CD28-4F83-9167-682BB0FC3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BAED6-50B4-44FB-A325-5D9C031EF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C3343B-223D-45CC-AD8A-6F4D276E7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413CB-BB5A-4809-89C1-0BEA0A59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9A20D-79C3-4A09-B12D-D3E9192E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C3CFD-98AF-4AC5-BE2D-CE826DD4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30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7955-FE17-4F82-A70C-7E6D4580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CA408-6A62-47C8-8A26-7FF9F1AA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8BF63-AEAF-4A06-A2CE-1B33A6C2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80BBB-B7A8-415E-9142-BF304C0A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7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94D94-02B8-4720-A761-A3AADC10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EC7DC-7C98-4A4F-AF78-920FA8644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8E18A-1C5A-45F9-B7EF-44A5EAE0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07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75A9-B8FC-467F-961A-D2EEFDEF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F4792-1D34-4C82-9983-719B7593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B93A7-C976-4504-87AC-07F3DF536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F27A0-3CC6-4E7F-82B9-EAFF6CA2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30B37-C30F-4C2B-B079-8B67F00E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30F69-789E-4536-B0D5-550916A1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95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053A-B05E-46F1-B863-242B2588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E96F6-8C6F-421D-A14D-3C7D1112C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29C75-62CE-4F70-9EC6-81B1232EB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30E86-E737-444D-AE8D-393C812B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081D0-2418-407E-BCB8-E8A0AF15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7EE9E-B838-4765-881B-017F4AD6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157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95-569F-48EC-8A79-6902662F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AC08B-1DC3-45EB-8CA9-9B03B150C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D1CF3-53C3-4AEB-88D0-23945FB21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4DCCD-5ADD-4982-A3EB-33CED25BD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00D62-6D6B-41D0-85CE-B65BF8DF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1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99400" y="791375"/>
            <a:ext cx="10063600" cy="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427100" y="1918651"/>
            <a:ext cx="9408400" cy="4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arela Round"/>
              <a:buChar char="▧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●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●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733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buNone/>
              <a:defRPr sz="1733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buNone/>
              <a:defRPr sz="1733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buNone/>
              <a:defRPr sz="1733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buNone/>
              <a:defRPr sz="1733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buNone/>
              <a:defRPr sz="1733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buNone/>
              <a:defRPr sz="1733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buNone/>
              <a:defRPr sz="1733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buNone/>
              <a:defRPr sz="1733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5371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2174200" y="2655751"/>
            <a:ext cx="7843600" cy="15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Symmetry and Rotation</a:t>
            </a:r>
            <a:endParaRPr dirty="0"/>
          </a:p>
        </p:txBody>
      </p:sp>
      <p:sp>
        <p:nvSpPr>
          <p:cNvPr id="59" name="Google Shape;59;p11"/>
          <p:cNvSpPr/>
          <p:nvPr/>
        </p:nvSpPr>
        <p:spPr>
          <a:xfrm rot="-3774511">
            <a:off x="3451034" y="1384089"/>
            <a:ext cx="421929" cy="1511975"/>
          </a:xfrm>
          <a:custGeom>
            <a:avLst/>
            <a:gdLst/>
            <a:ahLst/>
            <a:cxnLst/>
            <a:rect l="l" t="t" r="r" b="b"/>
            <a:pathLst>
              <a:path w="30959" h="89819" extrusionOk="0">
                <a:moveTo>
                  <a:pt x="0" y="0"/>
                </a:moveTo>
                <a:cubicBezTo>
                  <a:pt x="5134" y="6918"/>
                  <a:pt x="29561" y="26535"/>
                  <a:pt x="30804" y="41505"/>
                </a:cubicBezTo>
                <a:cubicBezTo>
                  <a:pt x="32047" y="56475"/>
                  <a:pt x="11349" y="81767"/>
                  <a:pt x="7458" y="89819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60" name="Google Shape;60;p11"/>
          <p:cNvSpPr/>
          <p:nvPr/>
        </p:nvSpPr>
        <p:spPr>
          <a:xfrm>
            <a:off x="3329034" y="4550826"/>
            <a:ext cx="4204500" cy="34500"/>
          </a:xfrm>
          <a:custGeom>
            <a:avLst/>
            <a:gdLst/>
            <a:ahLst/>
            <a:cxnLst/>
            <a:rect l="l" t="t" r="r" b="b"/>
            <a:pathLst>
              <a:path w="126135" h="1380" extrusionOk="0">
                <a:moveTo>
                  <a:pt x="0" y="973"/>
                </a:moveTo>
                <a:cubicBezTo>
                  <a:pt x="29075" y="973"/>
                  <a:pt x="58158" y="273"/>
                  <a:pt x="87224" y="973"/>
                </a:cubicBezTo>
                <a:cubicBezTo>
                  <a:pt x="100195" y="1285"/>
                  <a:pt x="113312" y="1974"/>
                  <a:pt x="126135" y="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Google Shape;61;p11"/>
          <p:cNvSpPr/>
          <p:nvPr/>
        </p:nvSpPr>
        <p:spPr>
          <a:xfrm>
            <a:off x="3231734" y="4598578"/>
            <a:ext cx="4236933" cy="41425"/>
          </a:xfrm>
          <a:custGeom>
            <a:avLst/>
            <a:gdLst/>
            <a:ahLst/>
            <a:cxnLst/>
            <a:rect l="l" t="t" r="r" b="b"/>
            <a:pathLst>
              <a:path w="127108" h="1657" extrusionOk="0">
                <a:moveTo>
                  <a:pt x="0" y="1657"/>
                </a:moveTo>
                <a:cubicBezTo>
                  <a:pt x="42250" y="-1532"/>
                  <a:pt x="84738" y="1008"/>
                  <a:pt x="127108" y="1008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62" name="Google Shape;62;p11"/>
          <p:cNvCxnSpPr/>
          <p:nvPr/>
        </p:nvCxnSpPr>
        <p:spPr>
          <a:xfrm rot="10800000" flipH="1">
            <a:off x="5236684" y="2011600"/>
            <a:ext cx="389200" cy="542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stealth" w="med" len="med"/>
            <a:tailEnd type="none" w="med" len="med"/>
          </a:ln>
        </p:spPr>
      </p:cxnSp>
      <p:sp>
        <p:nvSpPr>
          <p:cNvPr id="63" name="Google Shape;63;p11"/>
          <p:cNvSpPr/>
          <p:nvPr/>
        </p:nvSpPr>
        <p:spPr>
          <a:xfrm>
            <a:off x="6752600" y="2448201"/>
            <a:ext cx="1645089" cy="1025100"/>
          </a:xfrm>
          <a:custGeom>
            <a:avLst/>
            <a:gdLst/>
            <a:ahLst/>
            <a:cxnLst/>
            <a:rect l="l" t="t" r="r" b="b"/>
            <a:pathLst>
              <a:path w="53808" h="41004" extrusionOk="0">
                <a:moveTo>
                  <a:pt x="33350" y="2267"/>
                </a:moveTo>
                <a:cubicBezTo>
                  <a:pt x="29864" y="1271"/>
                  <a:pt x="26130" y="-694"/>
                  <a:pt x="22650" y="321"/>
                </a:cubicBezTo>
                <a:cubicBezTo>
                  <a:pt x="10877" y="3755"/>
                  <a:pt x="-4823" y="20013"/>
                  <a:pt x="1573" y="30477"/>
                </a:cubicBezTo>
                <a:cubicBezTo>
                  <a:pt x="7822" y="40701"/>
                  <a:pt x="25332" y="42678"/>
                  <a:pt x="36593" y="38583"/>
                </a:cubicBezTo>
                <a:cubicBezTo>
                  <a:pt x="46488" y="34985"/>
                  <a:pt x="56460" y="21659"/>
                  <a:pt x="53130" y="11670"/>
                </a:cubicBezTo>
                <a:cubicBezTo>
                  <a:pt x="49952" y="2137"/>
                  <a:pt x="34186" y="-1056"/>
                  <a:pt x="24595" y="1943"/>
                </a:cubicBezTo>
                <a:cubicBezTo>
                  <a:pt x="14087" y="5228"/>
                  <a:pt x="2158" y="13742"/>
                  <a:pt x="600" y="24641"/>
                </a:cubicBezTo>
                <a:cubicBezTo>
                  <a:pt x="-77" y="29379"/>
                  <a:pt x="2605" y="35237"/>
                  <a:pt x="6761" y="37611"/>
                </a:cubicBezTo>
                <a:cubicBezTo>
                  <a:pt x="15326" y="42505"/>
                  <a:pt x="29293" y="42316"/>
                  <a:pt x="36268" y="35341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8860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F29A184B-1B7C-41E6-9DC3-285CB8351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2" t="4148" r="11112" b="34989"/>
          <a:stretch/>
        </p:blipFill>
        <p:spPr>
          <a:xfrm>
            <a:off x="173824" y="3705726"/>
            <a:ext cx="5471335" cy="278294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F3E390-0E59-4B1D-B6BD-037DCE28EF53}"/>
              </a:ext>
            </a:extLst>
          </p:cNvPr>
          <p:cNvSpPr txBox="1"/>
          <p:nvPr/>
        </p:nvSpPr>
        <p:spPr>
          <a:xfrm>
            <a:off x="7287490" y="33001"/>
            <a:ext cx="3390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Symmetry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177CFE7-5857-40C4-80F1-9E35B434CC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2" t="4517" r="9467" b="4531"/>
          <a:stretch/>
        </p:blipFill>
        <p:spPr>
          <a:xfrm>
            <a:off x="6475975" y="1908646"/>
            <a:ext cx="5548899" cy="3706091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91ABAB-D631-415C-BEC9-B595CE4911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5" t="4510" r="12869" b="4310"/>
          <a:stretch/>
        </p:blipFill>
        <p:spPr>
          <a:xfrm>
            <a:off x="173824" y="141421"/>
            <a:ext cx="6023710" cy="3304674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44211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05FC512-4D66-4D29-A3A3-5E07AB332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2" t="6542" r="16278" b="7627"/>
          <a:stretch/>
        </p:blipFill>
        <p:spPr>
          <a:xfrm>
            <a:off x="107206" y="523502"/>
            <a:ext cx="5423338" cy="2005373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55D07F-1F0E-4FB3-B0F9-C361ACDA0A62}"/>
              </a:ext>
            </a:extLst>
          </p:cNvPr>
          <p:cNvSpPr txBox="1"/>
          <p:nvPr/>
        </p:nvSpPr>
        <p:spPr>
          <a:xfrm>
            <a:off x="5445731" y="0"/>
            <a:ext cx="3760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Symmetry / Rotation</a:t>
            </a:r>
          </a:p>
        </p:txBody>
      </p:sp>
      <p:pic>
        <p:nvPicPr>
          <p:cNvPr id="8" name="Picture 7" descr="Chart, bubble chart&#10;&#10;Description automatically generated">
            <a:extLst>
              <a:ext uri="{FF2B5EF4-FFF2-40B4-BE49-F238E27FC236}">
                <a16:creationId xmlns:a16="http://schemas.microsoft.com/office/drawing/2014/main" id="{97EBE55C-D8E7-498C-8F85-3FA1A87DD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6" t="4829" r="17558" b="6886"/>
          <a:stretch/>
        </p:blipFill>
        <p:spPr>
          <a:xfrm>
            <a:off x="5743356" y="953672"/>
            <a:ext cx="6274688" cy="3706012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F74CE02-0098-49E6-BAA5-CCD3A91C7B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150" b="2306"/>
          <a:stretch/>
        </p:blipFill>
        <p:spPr>
          <a:xfrm>
            <a:off x="107206" y="4793987"/>
            <a:ext cx="6405889" cy="1869418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13306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8E5138-1A17-4571-A385-53B82F4F10F9}"/>
              </a:ext>
            </a:extLst>
          </p:cNvPr>
          <p:cNvSpPr txBox="1"/>
          <p:nvPr/>
        </p:nvSpPr>
        <p:spPr>
          <a:xfrm>
            <a:off x="5386873" y="49763"/>
            <a:ext cx="479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Rotation / Translation</a:t>
            </a:r>
          </a:p>
        </p:txBody>
      </p:sp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E27D4EA6-580A-4E56-A325-E0558320D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2" t="5682" r="11649" b="6987"/>
          <a:stretch/>
        </p:blipFill>
        <p:spPr>
          <a:xfrm>
            <a:off x="592662" y="178041"/>
            <a:ext cx="3753852" cy="2162357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8" name="Picture 7" descr="Chart, box and whisker chart&#10;&#10;Description automatically generated">
            <a:extLst>
              <a:ext uri="{FF2B5EF4-FFF2-40B4-BE49-F238E27FC236}">
                <a16:creationId xmlns:a16="http://schemas.microsoft.com/office/drawing/2014/main" id="{C4199733-BB56-4AD6-BE6C-7E65232DEE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5" t="4077" r="14705" b="4577"/>
          <a:stretch/>
        </p:blipFill>
        <p:spPr>
          <a:xfrm>
            <a:off x="195319" y="2765314"/>
            <a:ext cx="4548538" cy="398211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0" name="Picture 9" descr="Shape, polygon&#10;&#10;Description automatically generated">
            <a:extLst>
              <a:ext uri="{FF2B5EF4-FFF2-40B4-BE49-F238E27FC236}">
                <a16:creationId xmlns:a16="http://schemas.microsoft.com/office/drawing/2014/main" id="{FC2A4319-3877-4C7A-8A67-541ADB4FA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8" t="4364" r="9191" b="6644"/>
          <a:stretch/>
        </p:blipFill>
        <p:spPr>
          <a:xfrm>
            <a:off x="5759115" y="810982"/>
            <a:ext cx="6240379" cy="2887579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61542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ED3248-3508-4A43-B660-15B629F8CD13}"/>
              </a:ext>
            </a:extLst>
          </p:cNvPr>
          <p:cNvSpPr/>
          <p:nvPr/>
        </p:nvSpPr>
        <p:spPr>
          <a:xfrm>
            <a:off x="5824753" y="25420"/>
            <a:ext cx="625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Translation / Rotation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83" t="2952" r="16297" b="19511"/>
          <a:stretch/>
        </p:blipFill>
        <p:spPr>
          <a:xfrm>
            <a:off x="107929" y="2920510"/>
            <a:ext cx="4923909" cy="3430535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9DFFA2-3683-4DFB-A525-57A072FC7C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96" t="34887" r="27597" b="39999"/>
          <a:stretch/>
        </p:blipFill>
        <p:spPr>
          <a:xfrm>
            <a:off x="5112048" y="2934193"/>
            <a:ext cx="6971534" cy="2857008"/>
          </a:xfrm>
          <a:prstGeom prst="rect">
            <a:avLst/>
          </a:prstGeom>
          <a:ln w="22225">
            <a:solidFill>
              <a:srgbClr val="00B0F0"/>
            </a:solidFill>
          </a:ln>
        </p:spPr>
      </p:pic>
      <p:pic>
        <p:nvPicPr>
          <p:cNvPr id="8" name="Picture 7" descr="Shape, polygon&#10;&#10;Description automatically generated">
            <a:extLst>
              <a:ext uri="{FF2B5EF4-FFF2-40B4-BE49-F238E27FC236}">
                <a16:creationId xmlns:a16="http://schemas.microsoft.com/office/drawing/2014/main" id="{A5B94A9A-62D4-4E15-8674-178721ECEF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357"/>
          <a:stretch/>
        </p:blipFill>
        <p:spPr>
          <a:xfrm>
            <a:off x="107929" y="121772"/>
            <a:ext cx="5378471" cy="2661116"/>
          </a:xfrm>
          <a:prstGeom prst="rect">
            <a:avLst/>
          </a:prstGeom>
          <a:ln w="2222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54189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ED3248-3508-4A43-B660-15B629F8CD13}"/>
              </a:ext>
            </a:extLst>
          </p:cNvPr>
          <p:cNvSpPr/>
          <p:nvPr/>
        </p:nvSpPr>
        <p:spPr>
          <a:xfrm>
            <a:off x="6678568" y="0"/>
            <a:ext cx="55134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Translation / Symmetry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32" t="2814" r="14619" b="4854"/>
          <a:stretch/>
        </p:blipFill>
        <p:spPr>
          <a:xfrm>
            <a:off x="169286" y="75143"/>
            <a:ext cx="5605549" cy="3733943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2E37A0-76EE-44BC-B175-F584AD76A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0" t="30730" r="27159" b="34600"/>
          <a:stretch/>
        </p:blipFill>
        <p:spPr>
          <a:xfrm>
            <a:off x="5903173" y="2245517"/>
            <a:ext cx="6176533" cy="3733944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464" t="2723" r="16824" b="17163"/>
          <a:stretch/>
        </p:blipFill>
        <p:spPr>
          <a:xfrm>
            <a:off x="169286" y="3809086"/>
            <a:ext cx="5385811" cy="289213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771691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inculo template">
  <a:themeElements>
    <a:clrScheme name="Custom 347">
      <a:dk1>
        <a:srgbClr val="505670"/>
      </a:dk1>
      <a:lt1>
        <a:srgbClr val="FFFFFF"/>
      </a:lt1>
      <a:dk2>
        <a:srgbClr val="979CB8"/>
      </a:dk2>
      <a:lt2>
        <a:srgbClr val="EFF0F4"/>
      </a:lt2>
      <a:accent1>
        <a:srgbClr val="F9AC08"/>
      </a:accent1>
      <a:accent2>
        <a:srgbClr val="C48706"/>
      </a:accent2>
      <a:accent3>
        <a:srgbClr val="01ABCF"/>
      </a:accent3>
      <a:accent4>
        <a:srgbClr val="00839F"/>
      </a:accent4>
      <a:accent5>
        <a:srgbClr val="AACF20"/>
      </a:accent5>
      <a:accent6>
        <a:srgbClr val="EA3A68"/>
      </a:accent6>
      <a:hlink>
        <a:srgbClr val="50567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16</Words>
  <Application>Microsoft Office PowerPoint</Application>
  <PresentationFormat>Widescreen</PresentationFormat>
  <Paragraphs>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Shadows Into Light</vt:lpstr>
      <vt:lpstr>Varela Round</vt:lpstr>
      <vt:lpstr>Office Theme</vt:lpstr>
      <vt:lpstr>Trinculo template</vt:lpstr>
      <vt:lpstr>Symmetry and Rotation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NAPLAN</dc:title>
  <dc:creator>Lloyd, Kathy (Linden Park Primary School)</dc:creator>
  <cp:lastModifiedBy>Lloyd, Kathy (Linden Park Primary School)</cp:lastModifiedBy>
  <cp:revision>40</cp:revision>
  <dcterms:created xsi:type="dcterms:W3CDTF">2021-08-08T07:17:09Z</dcterms:created>
  <dcterms:modified xsi:type="dcterms:W3CDTF">2021-08-15T07:33:57Z</dcterms:modified>
</cp:coreProperties>
</file>