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2"/>
  </p:notesMasterIdLst>
  <p:sldIdLst>
    <p:sldId id="328" r:id="rId3"/>
    <p:sldId id="284" r:id="rId4"/>
    <p:sldId id="294" r:id="rId5"/>
    <p:sldId id="262" r:id="rId6"/>
    <p:sldId id="271" r:id="rId7"/>
    <p:sldId id="296" r:id="rId8"/>
    <p:sldId id="321" r:id="rId9"/>
    <p:sldId id="325" r:id="rId10"/>
    <p:sldId id="32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0" y="3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799BA-439B-48D5-8529-2777ED1186C7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2CE9C-010E-400C-8F6A-3C64F63937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3440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29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BC6EB-3556-43C5-93AD-6DE04E8CA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2CF1EA-2D80-4EE6-88C0-378EBBFCD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58E40-7797-401F-AF03-390523FC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9A008-7F59-4092-8047-6638095F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4E3A-16A2-4513-A598-C07F4EF18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73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365D1-89C0-4819-A2CC-572EC1CE2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DC5B9-FF52-4F62-A3F1-938462EF2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863F6-C4B2-49F9-989C-56158AC9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640D8-9F02-4DE3-AEEB-62D89231C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4EBE7-BC00-42D4-ABE5-4E05A3F2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933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52D25B-2391-48E2-920D-7C7CB4BC7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91402-C2BB-4E8C-94E2-DE9D9193E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0AE68-219E-4347-9E52-A94DAEDC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973F-5D1B-4B17-8B76-9D66C7154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C9438-C6CD-478E-9D79-312914E08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9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387233" y="2655767"/>
            <a:ext cx="54176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0785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276667" y="2111133"/>
            <a:ext cx="56388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276667" y="3786739"/>
            <a:ext cx="56388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14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4181267" y="1230467"/>
            <a:ext cx="3829600" cy="478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609585" lvl="0" indent="-507987" algn="ctr" rtl="0">
              <a:spcBef>
                <a:spcPts val="800"/>
              </a:spcBef>
              <a:spcAft>
                <a:spcPts val="0"/>
              </a:spcAft>
              <a:buSzPts val="2400"/>
              <a:buChar char="&gt;"/>
              <a:defRPr/>
            </a:lvl1pPr>
            <a:lvl2pPr marL="1219170" lvl="1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3047924" lvl="4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3657509" lvl="5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4267093" lvl="6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4876678" lvl="7" indent="-507987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5486263" lvl="8" indent="-507987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5730200" y="6302033"/>
            <a:ext cx="731600" cy="55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4994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5161350" y="1641392"/>
            <a:ext cx="1874771" cy="158181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2171033" y="1081067"/>
            <a:ext cx="7850000" cy="59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2171033" y="1905100"/>
            <a:ext cx="7850000" cy="38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&gt;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3325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2501633" y="1893867"/>
            <a:ext cx="3126800" cy="41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2501633" y="2471336"/>
            <a:ext cx="3126800" cy="27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&gt;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972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5161350" y="1641392"/>
            <a:ext cx="1874771" cy="158181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2171033" y="1081067"/>
            <a:ext cx="7850000" cy="59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2170967" y="1905100"/>
            <a:ext cx="3628400" cy="38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&gt;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392732" y="1905100"/>
            <a:ext cx="3628400" cy="387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&gt;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-"/>
              <a:defRPr sz="2667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0354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5161350" y="1641392"/>
            <a:ext cx="1874771" cy="158181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2171033" y="1081067"/>
            <a:ext cx="7850000" cy="59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2171033" y="1905100"/>
            <a:ext cx="2382000" cy="3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&gt;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4862300" y="1905100"/>
            <a:ext cx="2382000" cy="3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&gt;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7553567" y="1905100"/>
            <a:ext cx="2382000" cy="3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&gt;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2133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44266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5161350" y="1641392"/>
            <a:ext cx="1874771" cy="158181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171033" y="1081067"/>
            <a:ext cx="7850000" cy="59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74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F4EC1-9774-4510-9FC7-CCADC4D9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5903C-4B14-40ED-A8C1-F23C05B39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26A1E-93F1-495D-A83F-AD78F8E61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36218-5A1B-4C11-B3B0-37BA7540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432B5-DFCC-4F01-BEB5-F563ED69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5831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090800" y="5468667"/>
            <a:ext cx="40104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5730200" y="6281933"/>
            <a:ext cx="731600" cy="57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90914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1153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55946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Mobile">
  <p:cSld name="Gadget - Mobi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850600" y="2630900"/>
            <a:ext cx="1709200" cy="17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&gt;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0444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Gadget - Table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2337267" y="1967833"/>
            <a:ext cx="1709200" cy="179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06390" rtl="0">
              <a:spcBef>
                <a:spcPts val="800"/>
              </a:spcBef>
              <a:spcAft>
                <a:spcPts val="0"/>
              </a:spcAft>
              <a:buSzPts val="1200"/>
              <a:buChar char="&gt;"/>
              <a:defRPr sz="1600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160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4994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0641D-3D2D-4527-8162-E1285E7AF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42A50-35BB-4020-8DD0-E4DD49FA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98926-1F55-4D32-A993-7CB204E5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9F25E-9CA3-4590-AFC7-90D45FAB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24C5-2ED7-4D3E-9BE3-3751D147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87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D318-ED52-4091-8DBA-2040415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35C2B-6217-481D-A7A9-39E0C16C5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1DE1D-1AD0-4F2A-BDCA-A941CD82E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012DB-E1FA-4906-9F2B-C34BE87C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9CD1-2403-47B3-B2CB-48537FE7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1A43D-36B0-477A-95B4-AE08C763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624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B29AC-6C19-4AEA-ACF2-5A4EA24D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483E1-34C5-4735-BDED-16C5C980F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FDBB7-CD28-4F83-9167-682BB0FC3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BAED6-50B4-44FB-A325-5D9C031EF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3343B-223D-45CC-AD8A-6F4D276E7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3413CB-BB5A-4809-89C1-0BEA0A594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9A20D-79C3-4A09-B12D-D3E9192E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C3CFD-98AF-4AC5-BE2D-CE826DD4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30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7955-FE17-4F82-A70C-7E6D4580E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FCA408-6A62-47C8-8A26-7FF9F1AA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E8BF63-AEAF-4A06-A2CE-1B33A6C2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80BBB-B7A8-415E-9142-BF304C0A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773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194D94-02B8-4720-A761-A3AADC109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EC7DC-7C98-4A4F-AF78-920FA864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8E18A-1C5A-45F9-B7EF-44A5EAE0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007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75A9-B8FC-467F-961A-D2EEFDEF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4792-1D34-4C82-9983-719B7593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B93A7-C976-4504-87AC-07F3DF536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F27A0-3CC6-4E7F-82B9-EAFF6CA2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30B37-C30F-4C2B-B079-8B67F00ED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30F69-789E-4536-B0D5-550916A1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9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053A-B05E-46F1-B863-242B2588C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E96F6-8C6F-421D-A14D-3C7D1112C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29C75-62CE-4F70-9EC6-81B1232EB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30E86-E737-444D-AE8D-393C812B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081D0-2418-407E-BCB8-E8A0AF15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7EE9E-B838-4765-881B-017F4AD6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157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95-569F-48EC-8A79-6902662F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AC08B-1DC3-45EB-8CA9-9B03B150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D1CF3-53C3-4AEB-88D0-23945FB21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4116-2D1E-4052-979E-97C124B728DE}" type="datetimeFigureOut">
              <a:rPr lang="en-AU" smtClean="0"/>
              <a:t>15/08/2021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4DCCD-5ADD-4982-A3EB-33CED25BD7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00D62-6D6B-41D0-85CE-B65BF8DF0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E1F-3650-4789-8227-EA6A6FB68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1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171033" y="1081067"/>
            <a:ext cx="7850000" cy="5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71033" y="1905100"/>
            <a:ext cx="7850000" cy="3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30200" y="6195733"/>
            <a:ext cx="731600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733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6717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xfrm>
            <a:off x="2681417" y="1210961"/>
            <a:ext cx="7228703" cy="416422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l"/>
            <a:r>
              <a:rPr lang="en-US" sz="7200" b="1" dirty="0"/>
              <a:t>MEASUREMENT    </a:t>
            </a:r>
            <a:br>
              <a:rPr lang="en-US" sz="7200" b="1" dirty="0"/>
            </a:br>
            <a:r>
              <a:rPr lang="en-US" sz="7200" b="1" dirty="0"/>
              <a:t> - </a:t>
            </a:r>
            <a:r>
              <a:rPr lang="en-US" sz="8000" dirty="0"/>
              <a:t>conversion </a:t>
            </a:r>
            <a:br>
              <a:rPr lang="en-US" sz="8000" dirty="0"/>
            </a:br>
            <a:r>
              <a:rPr lang="en-US" sz="8000" dirty="0"/>
              <a:t> - distance </a:t>
            </a:r>
            <a:br>
              <a:rPr lang="en-US" sz="8000" dirty="0"/>
            </a:br>
            <a:r>
              <a:rPr lang="en-US" sz="8000" dirty="0"/>
              <a:t> - time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37623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95" t="3644" r="9213" b="13363"/>
          <a:stretch/>
        </p:blipFill>
        <p:spPr>
          <a:xfrm>
            <a:off x="203200" y="899887"/>
            <a:ext cx="6333415" cy="474617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3F3AB7-FEEC-4B21-A335-C629BA6B293A}"/>
              </a:ext>
            </a:extLst>
          </p:cNvPr>
          <p:cNvSpPr/>
          <p:nvPr/>
        </p:nvSpPr>
        <p:spPr>
          <a:xfrm>
            <a:off x="3857038" y="-158521"/>
            <a:ext cx="2579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Capacity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B8837ABE-28C7-4708-A11B-476B514E13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4" t="3527" r="16840" b="2521"/>
          <a:stretch/>
        </p:blipFill>
        <p:spPr>
          <a:xfrm>
            <a:off x="6728185" y="1100249"/>
            <a:ext cx="5357122" cy="4834840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59015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funnel chart&#10;&#10;Description automatically generated">
            <a:extLst>
              <a:ext uri="{FF2B5EF4-FFF2-40B4-BE49-F238E27FC236}">
                <a16:creationId xmlns:a16="http://schemas.microsoft.com/office/drawing/2014/main" id="{D213B535-D1C2-459F-A734-392919605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" y="278672"/>
            <a:ext cx="4485833" cy="360347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C3F29-402C-48E4-8EF4-4BD4E49009C5}"/>
              </a:ext>
            </a:extLst>
          </p:cNvPr>
          <p:cNvSpPr/>
          <p:nvPr/>
        </p:nvSpPr>
        <p:spPr>
          <a:xfrm>
            <a:off x="4755468" y="-182993"/>
            <a:ext cx="2193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Weight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927FDDF-ABD7-4747-AC9E-7FDCFEE49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" t="2427" r="23752" b="38553"/>
          <a:stretch/>
        </p:blipFill>
        <p:spPr>
          <a:xfrm>
            <a:off x="6948954" y="557692"/>
            <a:ext cx="5004238" cy="3164114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19E79D7-32CA-4788-B8EC-07D04A3956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8" t="6821" r="10166" b="11780"/>
          <a:stretch/>
        </p:blipFill>
        <p:spPr>
          <a:xfrm>
            <a:off x="3371454" y="4066817"/>
            <a:ext cx="5691331" cy="251136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63976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E5D7D16-9092-4309-8AD9-DFAACE3A1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8" y="162559"/>
            <a:ext cx="5311701" cy="3651794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503E936F-B7AB-43C2-82C5-D9930F7B4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" t="4636" r="5124" b="3017"/>
          <a:stretch/>
        </p:blipFill>
        <p:spPr>
          <a:xfrm>
            <a:off x="6311778" y="1042259"/>
            <a:ext cx="5457372" cy="3643086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40F6EE-0389-47DF-8818-8B5CD9535A3E}"/>
              </a:ext>
            </a:extLst>
          </p:cNvPr>
          <p:cNvSpPr/>
          <p:nvPr/>
        </p:nvSpPr>
        <p:spPr>
          <a:xfrm>
            <a:off x="6438052" y="-46670"/>
            <a:ext cx="2761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345D33-413F-4359-96EC-064CD37521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82" t="34045" r="24957" b="53329"/>
          <a:stretch/>
        </p:blipFill>
        <p:spPr>
          <a:xfrm>
            <a:off x="183521" y="4850944"/>
            <a:ext cx="7380359" cy="150499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7754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57FB564-5386-48A5-9E35-231ABFC9E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" t="4200" r="22037" b="19690"/>
          <a:stretch/>
        </p:blipFill>
        <p:spPr>
          <a:xfrm>
            <a:off x="327214" y="4014392"/>
            <a:ext cx="6276949" cy="211417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05184E1-D716-4CAF-A39B-427E7C6F3F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" t="4147" r="16976" b="5095"/>
          <a:stretch/>
        </p:blipFill>
        <p:spPr>
          <a:xfrm>
            <a:off x="6824351" y="1873973"/>
            <a:ext cx="5150701" cy="354791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609" t="5816" r="12344" b="6082"/>
          <a:stretch/>
        </p:blipFill>
        <p:spPr>
          <a:xfrm>
            <a:off x="252388" y="790858"/>
            <a:ext cx="6220834" cy="2577203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40F6EE-0389-47DF-8818-8B5CD9535A3E}"/>
              </a:ext>
            </a:extLst>
          </p:cNvPr>
          <p:cNvSpPr/>
          <p:nvPr/>
        </p:nvSpPr>
        <p:spPr>
          <a:xfrm>
            <a:off x="4092542" y="-102972"/>
            <a:ext cx="4152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Measurement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59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40F6EE-0389-47DF-8818-8B5CD9535A3E}"/>
              </a:ext>
            </a:extLst>
          </p:cNvPr>
          <p:cNvSpPr/>
          <p:nvPr/>
        </p:nvSpPr>
        <p:spPr>
          <a:xfrm>
            <a:off x="1811329" y="-99211"/>
            <a:ext cx="6044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Measurement / ratio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30" t="4077" r="14919" b="4808"/>
          <a:stretch/>
        </p:blipFill>
        <p:spPr>
          <a:xfrm>
            <a:off x="163999" y="742567"/>
            <a:ext cx="6087155" cy="324397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9339D-7069-4362-95EF-5570A96D5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91" t="43346" r="38727" b="32180"/>
          <a:stretch/>
        </p:blipFill>
        <p:spPr>
          <a:xfrm>
            <a:off x="6452828" y="2617003"/>
            <a:ext cx="5504463" cy="324397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913661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ED3248-3508-4A43-B660-15B629F8CD13}"/>
              </a:ext>
            </a:extLst>
          </p:cNvPr>
          <p:cNvSpPr/>
          <p:nvPr/>
        </p:nvSpPr>
        <p:spPr>
          <a:xfrm>
            <a:off x="5787660" y="-22462"/>
            <a:ext cx="50937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Graphing / Tables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0A359-3BCE-48EF-ACD1-1D05D1CA47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87" t="47767" r="29890" b="25995"/>
          <a:stretch/>
        </p:blipFill>
        <p:spPr>
          <a:xfrm>
            <a:off x="215889" y="4248353"/>
            <a:ext cx="5272663" cy="2424981"/>
          </a:xfrm>
          <a:prstGeom prst="rect">
            <a:avLst/>
          </a:prstGeom>
          <a:ln w="22225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137351-1643-47C2-8F75-A52111092F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56" t="34842" r="26651" b="14665"/>
          <a:stretch/>
        </p:blipFill>
        <p:spPr>
          <a:xfrm>
            <a:off x="6137879" y="900868"/>
            <a:ext cx="5978726" cy="487128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89" y="98519"/>
            <a:ext cx="4720074" cy="4003924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00421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A5DE8A-AC38-41B4-A92A-75E012AC3401}"/>
              </a:ext>
            </a:extLst>
          </p:cNvPr>
          <p:cNvSpPr/>
          <p:nvPr/>
        </p:nvSpPr>
        <p:spPr>
          <a:xfrm>
            <a:off x="3997183" y="-85917"/>
            <a:ext cx="4305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 Scales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1" t="3142" r="34532" b="9348"/>
          <a:stretch/>
        </p:blipFill>
        <p:spPr>
          <a:xfrm>
            <a:off x="169788" y="758800"/>
            <a:ext cx="5761425" cy="5340399"/>
          </a:xfrm>
          <a:prstGeom prst="rect">
            <a:avLst/>
          </a:prstGeom>
          <a:ln w="15875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406D7C-78B9-497C-B2EE-72F3C219EE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5" t="38119" r="27407" b="27878"/>
          <a:stretch/>
        </p:blipFill>
        <p:spPr>
          <a:xfrm>
            <a:off x="4688602" y="2552954"/>
            <a:ext cx="7333610" cy="4079580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414707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6BD408-FBCC-411C-8DCC-FD5AE4343CF5}"/>
              </a:ext>
            </a:extLst>
          </p:cNvPr>
          <p:cNvSpPr/>
          <p:nvPr/>
        </p:nvSpPr>
        <p:spPr>
          <a:xfrm>
            <a:off x="2903307" y="-105398"/>
            <a:ext cx="7354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Measurement conversion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87" t="6292" r="23524" b="6292"/>
          <a:stretch/>
        </p:blipFill>
        <p:spPr>
          <a:xfrm>
            <a:off x="185707" y="725598"/>
            <a:ext cx="6145338" cy="2085107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CF6BD-736E-4773-9421-D9A77F0BBC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05" t="25104" r="25693" b="40679"/>
          <a:stretch/>
        </p:blipFill>
        <p:spPr>
          <a:xfrm>
            <a:off x="185707" y="3050837"/>
            <a:ext cx="6230416" cy="3540595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951056-DDC9-4823-92AD-F1EAB24724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04" t="48168" r="31512" b="40919"/>
          <a:stretch/>
        </p:blipFill>
        <p:spPr>
          <a:xfrm>
            <a:off x="6536239" y="3920711"/>
            <a:ext cx="5543756" cy="123505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11241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27</Words>
  <Application>Microsoft Office PowerPoint</Application>
  <PresentationFormat>Widescreen</PresentationFormat>
  <Paragraphs>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Patrick Hand</vt:lpstr>
      <vt:lpstr>Patrick Hand SC</vt:lpstr>
      <vt:lpstr>Office Theme</vt:lpstr>
      <vt:lpstr>Talbot template</vt:lpstr>
      <vt:lpstr>MEASUREMENT      - conversion   - distance   -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NAPLAN</dc:title>
  <dc:creator>Lloyd, Kathy (Linden Park Primary School)</dc:creator>
  <cp:lastModifiedBy>Lloyd, Kathy (Linden Park Primary School)</cp:lastModifiedBy>
  <cp:revision>42</cp:revision>
  <dcterms:created xsi:type="dcterms:W3CDTF">2021-08-08T07:17:09Z</dcterms:created>
  <dcterms:modified xsi:type="dcterms:W3CDTF">2021-08-15T07:31:47Z</dcterms:modified>
</cp:coreProperties>
</file>