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26" r:id="rId2"/>
    <p:sldId id="288" r:id="rId3"/>
    <p:sldId id="263" r:id="rId4"/>
    <p:sldId id="292" r:id="rId5"/>
    <p:sldId id="265" r:id="rId6"/>
    <p:sldId id="268" r:id="rId7"/>
    <p:sldId id="274" r:id="rId8"/>
    <p:sldId id="275" r:id="rId9"/>
    <p:sldId id="293" r:id="rId10"/>
    <p:sldId id="319" r:id="rId11"/>
    <p:sldId id="323" r:id="rId12"/>
    <p:sldId id="324" r:id="rId13"/>
    <p:sldId id="325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66" autoAdjust="0"/>
    <p:restoredTop sz="94660"/>
  </p:normalViewPr>
  <p:slideViewPr>
    <p:cSldViewPr snapToGrid="0">
      <p:cViewPr varScale="1">
        <p:scale>
          <a:sx n="93" d="100"/>
          <a:sy n="93" d="100"/>
        </p:scale>
        <p:origin x="60" y="3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3A1C4-067B-4AB4-9E3E-ECD18D0226B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9CE77-EE07-4337-A506-785BBDD1CC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0373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5ED9B-4455-475B-B5CA-C2CB5E406D72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A3250-2329-4E4A-AB26-AD51D16067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1376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9437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BC6EB-3556-43C5-93AD-6DE04E8CA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2CF1EA-2D80-4EE6-88C0-378EBBFCD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58E40-7797-401F-AF03-390523FCC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9A008-7F59-4092-8047-6638095F2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D4E3A-16A2-4513-A598-C07F4EF18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2730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365D1-89C0-4819-A2CC-572EC1CE2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0DC5B9-FF52-4F62-A3F1-938462EF29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863F6-C4B2-49F9-989C-56158AC95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640D8-9F02-4DE3-AEEB-62D89231C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4EBE7-BC00-42D4-ABE5-4E05A3F2A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9338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52D25B-2391-48E2-920D-7C7CB4BC79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B91402-C2BB-4E8C-94E2-DE9D9193E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0AE68-219E-4347-9E52-A94DAEDCC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3973F-5D1B-4B17-8B76-9D66C7154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C9438-C6CD-478E-9D79-312914E08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0799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9612567" y="669600"/>
            <a:ext cx="274800" cy="27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596633" y="-1070367"/>
            <a:ext cx="8998800" cy="8998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07233" y="2655767"/>
            <a:ext cx="61776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56733" y="-1182333"/>
            <a:ext cx="3129600" cy="31296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1131833" y="3843167"/>
            <a:ext cx="1304800" cy="13048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3007233" y="722400"/>
            <a:ext cx="876800" cy="876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9003667" y="4620133"/>
            <a:ext cx="3045600" cy="30456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183700" y="4257600"/>
            <a:ext cx="876800" cy="876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502067" y="5623033"/>
            <a:ext cx="1610400" cy="16104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10992833" y="3389267"/>
            <a:ext cx="406400" cy="4064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10131700" y="-400333"/>
            <a:ext cx="1827600" cy="182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10992833" y="1070467"/>
            <a:ext cx="876800" cy="876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285300" y="927867"/>
            <a:ext cx="1162000" cy="11620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-162900" y="3911000"/>
            <a:ext cx="1570000" cy="15700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10866767" y="944400"/>
            <a:ext cx="1128800" cy="11288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1407100" y="5206100"/>
            <a:ext cx="274800" cy="27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40729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F4EC1-9774-4510-9FC7-CCADC4D9B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5903C-4B14-40ED-A8C1-F23C05B39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26A1E-93F1-495D-A83F-AD78F8E61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36218-5A1B-4C11-B3B0-37BA75404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432B5-DFCC-4F01-BEB5-F563ED69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5831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0641D-3D2D-4527-8162-E1285E7AF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42A50-35BB-4020-8DD0-E4DD49FA9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98926-1F55-4D32-A993-7CB204E59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9F25E-9CA3-4590-AFC7-90D45FAB9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624C5-2ED7-4D3E-9BE3-3751D1476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8875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D318-ED52-4091-8DBA-20404154D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35C2B-6217-481D-A7A9-39E0C16C5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31DE1D-1AD0-4F2A-BDCA-A941CD82E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5012DB-E1FA-4906-9F2B-C34BE87C5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59CD1-2403-47B3-B2CB-48537FE76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81A43D-36B0-477A-95B4-AE08C763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624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B29AC-6C19-4AEA-ACF2-5A4EA24DD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483E1-34C5-4735-BDED-16C5C980F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FDBB7-CD28-4F83-9167-682BB0FC3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6BAED6-50B4-44FB-A325-5D9C031EFB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C3343B-223D-45CC-AD8A-6F4D276E7D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3413CB-BB5A-4809-89C1-0BEA0A59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C9A20D-79C3-4A09-B12D-D3E9192E0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FC3CFD-98AF-4AC5-BE2D-CE826DD4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301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A7955-FE17-4F82-A70C-7E6D4580E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FCA408-6A62-47C8-8A26-7FF9F1AA0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E8BF63-AEAF-4A06-A2CE-1B33A6C2A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180BBB-B7A8-415E-9142-BF304C0A7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773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194D94-02B8-4720-A761-A3AADC109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DEC7DC-7C98-4A4F-AF78-920FA8644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88E18A-1C5A-45F9-B7EF-44A5EAE05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007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75A9-B8FC-467F-961A-D2EEFDEF1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F4792-1D34-4C82-9983-719B7593D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7B93A7-C976-4504-87AC-07F3DF536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BF27A0-3CC6-4E7F-82B9-EAFF6CA2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930B37-C30F-4C2B-B079-8B67F00ED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130F69-789E-4536-B0D5-550916A19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1958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053A-B05E-46F1-B863-242B2588C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2E96F6-8C6F-421D-A14D-3C7D1112CD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29C75-62CE-4F70-9EC6-81B1232EB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30E86-E737-444D-AE8D-393C812B5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081D0-2418-407E-BCB8-E8A0AF158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7EE9E-B838-4765-881B-017F4AD64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157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1A4995-569F-48EC-8A79-6902662FE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AC08B-1DC3-45EB-8CA9-9B03B150C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D1CF3-53C3-4AEB-88D0-23945FB211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4DCCD-5ADD-4982-A3EB-33CED25BD7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00D62-6D6B-41D0-85CE-B65BF8DF06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314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"/>
          <p:cNvSpPr txBox="1">
            <a:spLocks noGrp="1"/>
          </p:cNvSpPr>
          <p:nvPr>
            <p:ph type="ctrTitle"/>
          </p:nvPr>
        </p:nvSpPr>
        <p:spPr>
          <a:xfrm>
            <a:off x="1383957" y="2655767"/>
            <a:ext cx="9279924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AU" dirty="0"/>
              <a:t>Graphs, Tables and Cartesian plane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4500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ED3248-3508-4A43-B660-15B629F8CD13}"/>
              </a:ext>
            </a:extLst>
          </p:cNvPr>
          <p:cNvSpPr/>
          <p:nvPr/>
        </p:nvSpPr>
        <p:spPr>
          <a:xfrm>
            <a:off x="-141063" y="0"/>
            <a:ext cx="2095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Tables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758" t="2912" r="6026" b="6174"/>
          <a:stretch/>
        </p:blipFill>
        <p:spPr>
          <a:xfrm>
            <a:off x="2187986" y="214176"/>
            <a:ext cx="6705445" cy="3386737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097FA0-AFB0-4F21-9554-6FDFC0F7D5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79" t="46269" r="23995" b="28882"/>
          <a:stretch/>
        </p:blipFill>
        <p:spPr>
          <a:xfrm>
            <a:off x="2003726" y="3785579"/>
            <a:ext cx="7302622" cy="2868002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388285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ED3248-3508-4A43-B660-15B629F8CD13}"/>
              </a:ext>
            </a:extLst>
          </p:cNvPr>
          <p:cNvSpPr/>
          <p:nvPr/>
        </p:nvSpPr>
        <p:spPr>
          <a:xfrm>
            <a:off x="5309929" y="-96833"/>
            <a:ext cx="2757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Graphing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00" t="3094" r="14869" b="24010"/>
          <a:stretch/>
        </p:blipFill>
        <p:spPr>
          <a:xfrm>
            <a:off x="89956" y="860102"/>
            <a:ext cx="5744151" cy="3847637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AF6579-0DE9-4BF9-93D4-B126F37C67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74" t="37063" r="26178" b="14177"/>
          <a:stretch/>
        </p:blipFill>
        <p:spPr>
          <a:xfrm>
            <a:off x="5990261" y="1183578"/>
            <a:ext cx="6096237" cy="4959472"/>
          </a:xfrm>
          <a:prstGeom prst="rect">
            <a:avLst/>
          </a:prstGeom>
          <a:ln w="158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995171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45" t="3622" r="17936" b="2853"/>
          <a:stretch/>
        </p:blipFill>
        <p:spPr>
          <a:xfrm>
            <a:off x="157716" y="883829"/>
            <a:ext cx="5454320" cy="50914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2538964-D73F-444F-BCD8-184E5A782185}"/>
              </a:ext>
            </a:extLst>
          </p:cNvPr>
          <p:cNvSpPr/>
          <p:nvPr/>
        </p:nvSpPr>
        <p:spPr>
          <a:xfrm>
            <a:off x="157716" y="-39501"/>
            <a:ext cx="4535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Cartesian Plane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D341FF-B230-4839-9C07-E32FC368A3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8" t="3514" r="48303" b="3527"/>
          <a:stretch/>
        </p:blipFill>
        <p:spPr>
          <a:xfrm>
            <a:off x="6843091" y="360766"/>
            <a:ext cx="4318552" cy="561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36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08698D-20DB-4129-87E1-CC0744A613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2" t="3239" r="19325" b="4754"/>
          <a:stretch/>
        </p:blipFill>
        <p:spPr>
          <a:xfrm>
            <a:off x="153739" y="1078395"/>
            <a:ext cx="5631182" cy="4701209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348F39-A385-4AAE-9092-B624EC477B0C}"/>
              </a:ext>
            </a:extLst>
          </p:cNvPr>
          <p:cNvSpPr txBox="1"/>
          <p:nvPr/>
        </p:nvSpPr>
        <p:spPr>
          <a:xfrm>
            <a:off x="1009153" y="6197138"/>
            <a:ext cx="206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Year 7  </a:t>
            </a:r>
            <a:r>
              <a:rPr lang="en-US">
                <a:solidFill>
                  <a:srgbClr val="FF0000"/>
                </a:solidFill>
              </a:rPr>
              <a:t>Answe </a:t>
            </a:r>
            <a:r>
              <a:rPr lang="en-US" dirty="0">
                <a:solidFill>
                  <a:srgbClr val="FF0000"/>
                </a:solidFill>
              </a:rPr>
              <a:t>=  A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30A53D-4089-4C8B-A2E9-EC9D0E6A48CF}"/>
              </a:ext>
            </a:extLst>
          </p:cNvPr>
          <p:cNvSpPr/>
          <p:nvPr/>
        </p:nvSpPr>
        <p:spPr>
          <a:xfrm>
            <a:off x="2473533" y="0"/>
            <a:ext cx="4535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Cartesian Plane</a:t>
            </a:r>
          </a:p>
        </p:txBody>
      </p:sp>
    </p:spTree>
    <p:extLst>
      <p:ext uri="{BB962C8B-B14F-4D97-AF65-F5344CB8AC3E}">
        <p14:creationId xmlns:p14="http://schemas.microsoft.com/office/powerpoint/2010/main" val="23884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ED7510D4-2562-41FC-A850-F5D7AB80F8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2" t="3558" r="19369" b="2352"/>
          <a:stretch/>
        </p:blipFill>
        <p:spPr>
          <a:xfrm>
            <a:off x="211908" y="1440543"/>
            <a:ext cx="4824549" cy="4034652"/>
          </a:xfrm>
          <a:prstGeom prst="rect">
            <a:avLst/>
          </a:prstGeom>
          <a:noFill/>
          <a:ln w="22225">
            <a:solidFill>
              <a:srgbClr val="00B0F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205" y="1820776"/>
            <a:ext cx="6524881" cy="40000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2ED3248-3508-4A43-B660-15B629F8CD13}"/>
              </a:ext>
            </a:extLst>
          </p:cNvPr>
          <p:cNvSpPr/>
          <p:nvPr/>
        </p:nvSpPr>
        <p:spPr>
          <a:xfrm>
            <a:off x="3000750" y="206806"/>
            <a:ext cx="5308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Graphs and Tables</a:t>
            </a:r>
          </a:p>
        </p:txBody>
      </p:sp>
    </p:spTree>
    <p:extLst>
      <p:ext uri="{BB962C8B-B14F-4D97-AF65-F5344CB8AC3E}">
        <p14:creationId xmlns:p14="http://schemas.microsoft.com/office/powerpoint/2010/main" val="3399528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7977200D-44D1-4809-9BAA-0FB92D710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97" y="3414976"/>
            <a:ext cx="4757268" cy="3348596"/>
          </a:xfrm>
          <a:prstGeom prst="rect">
            <a:avLst/>
          </a:prstGeom>
        </p:spPr>
      </p:pic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604BD81A-E87E-4254-AB9F-8CD82222B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876" y="1932972"/>
            <a:ext cx="6676838" cy="3261230"/>
          </a:xfrm>
          <a:prstGeom prst="rect">
            <a:avLst/>
          </a:prstGeom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4DF7BB3-4985-422B-B622-D10727795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022" y="258356"/>
            <a:ext cx="4535388" cy="2810314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2ED3248-3508-4A43-B660-15B629F8CD13}"/>
              </a:ext>
            </a:extLst>
          </p:cNvPr>
          <p:cNvSpPr/>
          <p:nvPr/>
        </p:nvSpPr>
        <p:spPr>
          <a:xfrm>
            <a:off x="6070269" y="235019"/>
            <a:ext cx="5308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Graphs and Tables</a:t>
            </a:r>
          </a:p>
        </p:txBody>
      </p:sp>
    </p:spTree>
    <p:extLst>
      <p:ext uri="{BB962C8B-B14F-4D97-AF65-F5344CB8AC3E}">
        <p14:creationId xmlns:p14="http://schemas.microsoft.com/office/powerpoint/2010/main" val="1941447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1265AE38-D06E-4E6D-B479-E9E13539C7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2" t="5164" r="12880" b="6957"/>
          <a:stretch/>
        </p:blipFill>
        <p:spPr>
          <a:xfrm>
            <a:off x="3215707" y="563579"/>
            <a:ext cx="5768638" cy="2420576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650FA7AD-6EE1-426A-BFCD-1BAE13ABDE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5" t="5451" r="9879" b="5419"/>
          <a:stretch/>
        </p:blipFill>
        <p:spPr>
          <a:xfrm>
            <a:off x="5789797" y="3462525"/>
            <a:ext cx="5950859" cy="2556666"/>
          </a:xfrm>
          <a:prstGeom prst="rect">
            <a:avLst/>
          </a:prstGeom>
          <a:ln w="15875">
            <a:solidFill>
              <a:srgbClr val="00B0F0"/>
            </a:solidFill>
          </a:ln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16A1163C-B671-44C2-AC0F-AF3755EDD0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8" t="3161" r="33818" b="5346"/>
          <a:stretch/>
        </p:blipFill>
        <p:spPr>
          <a:xfrm>
            <a:off x="207873" y="3275991"/>
            <a:ext cx="4560984" cy="2743200"/>
          </a:xfrm>
          <a:prstGeom prst="rect">
            <a:avLst/>
          </a:prstGeom>
          <a:ln w="15875">
            <a:solidFill>
              <a:srgbClr val="00B0F0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ED3248-3508-4A43-B660-15B629F8CD13}"/>
              </a:ext>
            </a:extLst>
          </p:cNvPr>
          <p:cNvSpPr/>
          <p:nvPr/>
        </p:nvSpPr>
        <p:spPr>
          <a:xfrm>
            <a:off x="207873" y="392018"/>
            <a:ext cx="1938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Tables</a:t>
            </a:r>
          </a:p>
        </p:txBody>
      </p:sp>
    </p:spTree>
    <p:extLst>
      <p:ext uri="{BB962C8B-B14F-4D97-AF65-F5344CB8AC3E}">
        <p14:creationId xmlns:p14="http://schemas.microsoft.com/office/powerpoint/2010/main" val="2138035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0D5C6790-E728-4D87-9D83-34F7986EE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58139" cy="2667831"/>
          </a:xfrm>
          <a:prstGeom prst="rect">
            <a:avLst/>
          </a:prstGeom>
        </p:spPr>
      </p:pic>
      <p:pic>
        <p:nvPicPr>
          <p:cNvPr id="8" name="Picture 7" descr="A picture containing scatter chart&#10;&#10;Description automatically generated">
            <a:extLst>
              <a:ext uri="{FF2B5EF4-FFF2-40B4-BE49-F238E27FC236}">
                <a16:creationId xmlns:a16="http://schemas.microsoft.com/office/drawing/2014/main" id="{3AF6FB99-C3EA-488E-89FF-D80EAA56A4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1" t="4540" r="13385" b="4825"/>
          <a:stretch/>
        </p:blipFill>
        <p:spPr>
          <a:xfrm>
            <a:off x="329732" y="2988696"/>
            <a:ext cx="5219265" cy="3629489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10" name="Picture 9" descr="Chart, scatter chart&#10;&#10;Description automatically generated">
            <a:extLst>
              <a:ext uri="{FF2B5EF4-FFF2-40B4-BE49-F238E27FC236}">
                <a16:creationId xmlns:a16="http://schemas.microsoft.com/office/drawing/2014/main" id="{10A58753-38A2-4B70-9907-C4D6CB4E6A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86" t="2669" r="15459" b="6825"/>
          <a:stretch/>
        </p:blipFill>
        <p:spPr>
          <a:xfrm>
            <a:off x="5969149" y="1285075"/>
            <a:ext cx="6008726" cy="2928110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2ED3248-3508-4A43-B660-15B629F8CD13}"/>
              </a:ext>
            </a:extLst>
          </p:cNvPr>
          <p:cNvSpPr/>
          <p:nvPr/>
        </p:nvSpPr>
        <p:spPr>
          <a:xfrm>
            <a:off x="5317504" y="-115258"/>
            <a:ext cx="4633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Dot Plot Graphs</a:t>
            </a:r>
          </a:p>
        </p:txBody>
      </p:sp>
    </p:spTree>
    <p:extLst>
      <p:ext uri="{BB962C8B-B14F-4D97-AF65-F5344CB8AC3E}">
        <p14:creationId xmlns:p14="http://schemas.microsoft.com/office/powerpoint/2010/main" val="990247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462F1424-DC5F-4AEA-9AC1-1886BCAC35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0" t="4655" r="19153" b="3795"/>
          <a:stretch/>
        </p:blipFill>
        <p:spPr>
          <a:xfrm>
            <a:off x="305596" y="696684"/>
            <a:ext cx="5312686" cy="3372859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292C7696-1BB0-492E-BEA7-EF09B83F23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4" t="3378" r="11162" b="24386"/>
          <a:stretch/>
        </p:blipFill>
        <p:spPr>
          <a:xfrm>
            <a:off x="5770446" y="1785257"/>
            <a:ext cx="6153869" cy="3761409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2ED3248-3508-4A43-B660-15B629F8CD13}"/>
              </a:ext>
            </a:extLst>
          </p:cNvPr>
          <p:cNvSpPr/>
          <p:nvPr/>
        </p:nvSpPr>
        <p:spPr>
          <a:xfrm>
            <a:off x="6468802" y="235019"/>
            <a:ext cx="4511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Column Graphs</a:t>
            </a:r>
          </a:p>
        </p:txBody>
      </p:sp>
    </p:spTree>
    <p:extLst>
      <p:ext uri="{BB962C8B-B14F-4D97-AF65-F5344CB8AC3E}">
        <p14:creationId xmlns:p14="http://schemas.microsoft.com/office/powerpoint/2010/main" val="549779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D68E7C8-6D60-4C9B-A127-CA8C02D295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0" t="5351" r="14534" b="24971"/>
          <a:stretch/>
        </p:blipFill>
        <p:spPr>
          <a:xfrm>
            <a:off x="235188" y="3415223"/>
            <a:ext cx="5348978" cy="3004458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8BC56598-AA9B-4394-AE58-5C09D51565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2" t="4571" r="7144" b="3107"/>
          <a:stretch/>
        </p:blipFill>
        <p:spPr>
          <a:xfrm>
            <a:off x="6234297" y="1121258"/>
            <a:ext cx="5760097" cy="4278055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F66BB15-EFA0-4003-85C1-519E38E6B5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31" t="4434" r="16957" b="4322"/>
          <a:stretch/>
        </p:blipFill>
        <p:spPr>
          <a:xfrm>
            <a:off x="439088" y="188684"/>
            <a:ext cx="4789714" cy="2757715"/>
          </a:xfrm>
          <a:prstGeom prst="rect">
            <a:avLst/>
          </a:prstGeom>
          <a:ln w="15875">
            <a:solidFill>
              <a:srgbClr val="00B0F0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2ED3248-3508-4A43-B660-15B629F8CD13}"/>
              </a:ext>
            </a:extLst>
          </p:cNvPr>
          <p:cNvSpPr/>
          <p:nvPr/>
        </p:nvSpPr>
        <p:spPr>
          <a:xfrm>
            <a:off x="6059807" y="0"/>
            <a:ext cx="45166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Graphs / Tables</a:t>
            </a:r>
          </a:p>
        </p:txBody>
      </p:sp>
    </p:spTree>
    <p:extLst>
      <p:ext uri="{BB962C8B-B14F-4D97-AF65-F5344CB8AC3E}">
        <p14:creationId xmlns:p14="http://schemas.microsoft.com/office/powerpoint/2010/main" val="3502726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9187F372-D4AC-4FD4-83BB-8B3651C1F4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6" t="2736" r="20386" b="3635"/>
          <a:stretch/>
        </p:blipFill>
        <p:spPr>
          <a:xfrm>
            <a:off x="291382" y="250169"/>
            <a:ext cx="4833074" cy="2903451"/>
          </a:xfrm>
          <a:prstGeom prst="rect">
            <a:avLst/>
          </a:prstGeom>
          <a:ln w="15875">
            <a:solidFill>
              <a:srgbClr val="00B0F0"/>
            </a:solidFill>
          </a:ln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FEB3EB9-8363-46D6-A780-B4E90BEBAC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1" t="5083" r="14069" b="3475"/>
          <a:stretch/>
        </p:blipFill>
        <p:spPr>
          <a:xfrm>
            <a:off x="5580909" y="1026672"/>
            <a:ext cx="6359384" cy="2512349"/>
          </a:xfrm>
          <a:prstGeom prst="rect">
            <a:avLst/>
          </a:prstGeom>
          <a:ln w="15875">
            <a:solidFill>
              <a:srgbClr val="00B0F0"/>
            </a:solidFill>
          </a:ln>
        </p:spPr>
      </p:pic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27B3E4EC-336D-4B17-A7FA-E9849464B3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9" t="5055" r="4392" b="5096"/>
          <a:stretch/>
        </p:blipFill>
        <p:spPr>
          <a:xfrm>
            <a:off x="291382" y="3750494"/>
            <a:ext cx="5953828" cy="2815770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2ED3248-3508-4A43-B660-15B629F8CD13}"/>
              </a:ext>
            </a:extLst>
          </p:cNvPr>
          <p:cNvSpPr/>
          <p:nvPr/>
        </p:nvSpPr>
        <p:spPr>
          <a:xfrm>
            <a:off x="6138723" y="-28697"/>
            <a:ext cx="4707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Tables and Time</a:t>
            </a:r>
          </a:p>
        </p:txBody>
      </p:sp>
    </p:spTree>
    <p:extLst>
      <p:ext uri="{BB962C8B-B14F-4D97-AF65-F5344CB8AC3E}">
        <p14:creationId xmlns:p14="http://schemas.microsoft.com/office/powerpoint/2010/main" val="3397226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242A87C4-40C9-4E91-97B8-9CEA6DCF6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3" y="93031"/>
            <a:ext cx="6995232" cy="2735283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2028630-DD5E-4B31-BE66-CE477F0812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18"/>
          <a:stretch/>
        </p:blipFill>
        <p:spPr>
          <a:xfrm>
            <a:off x="222860" y="3806086"/>
            <a:ext cx="5278054" cy="1344163"/>
          </a:xfrm>
          <a:prstGeom prst="rect">
            <a:avLst/>
          </a:prstGeom>
          <a:ln w="15875">
            <a:solidFill>
              <a:srgbClr val="00B0F0"/>
            </a:solidFill>
          </a:ln>
        </p:spPr>
      </p:pic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45F05208-51B2-4D35-8853-EE8095DA3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8122" y="3076947"/>
            <a:ext cx="6270702" cy="32010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2ED3248-3508-4A43-B660-15B629F8CD13}"/>
              </a:ext>
            </a:extLst>
          </p:cNvPr>
          <p:cNvSpPr/>
          <p:nvPr/>
        </p:nvSpPr>
        <p:spPr>
          <a:xfrm>
            <a:off x="7343409" y="93031"/>
            <a:ext cx="4707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Tables and Time</a:t>
            </a:r>
          </a:p>
        </p:txBody>
      </p:sp>
    </p:spTree>
    <p:extLst>
      <p:ext uri="{BB962C8B-B14F-4D97-AF65-F5344CB8AC3E}">
        <p14:creationId xmlns:p14="http://schemas.microsoft.com/office/powerpoint/2010/main" val="2797453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39</Words>
  <Application>Microsoft Office PowerPoint</Application>
  <PresentationFormat>Widescreen</PresentationFormat>
  <Paragraphs>14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Graphs, Tables and Cartesian plane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NAPLAN</dc:title>
  <dc:creator>Lloyd, Kathy (Linden Park Primary School)</dc:creator>
  <cp:lastModifiedBy>Lloyd, Kathy (Linden Park Primary School)</cp:lastModifiedBy>
  <cp:revision>45</cp:revision>
  <cp:lastPrinted>2021-08-11T21:54:40Z</cp:lastPrinted>
  <dcterms:created xsi:type="dcterms:W3CDTF">2021-08-08T07:17:09Z</dcterms:created>
  <dcterms:modified xsi:type="dcterms:W3CDTF">2021-08-15T07:30:27Z</dcterms:modified>
</cp:coreProperties>
</file>