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15" r:id="rId3"/>
    <p:sldId id="314" r:id="rId4"/>
    <p:sldId id="308" r:id="rId5"/>
    <p:sldId id="257" r:id="rId6"/>
    <p:sldId id="287" r:id="rId7"/>
    <p:sldId id="312" r:id="rId8"/>
    <p:sldId id="277" r:id="rId9"/>
    <p:sldId id="267" r:id="rId10"/>
    <p:sldId id="300" r:id="rId11"/>
    <p:sldId id="289" r:id="rId12"/>
    <p:sldId id="285" r:id="rId13"/>
    <p:sldId id="283" r:id="rId14"/>
    <p:sldId id="299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EBBCD-B012-4AA4-A5AB-DCD89B731676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01E2-BC6A-447C-A537-54FBCE1B2A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95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20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C6EB-3556-43C5-93AD-6DE04E8CA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CF1EA-2D80-4EE6-88C0-378EBBFCD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8E40-7797-401F-AF03-390523FC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A008-7F59-4092-8047-6638095F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4E3A-16A2-4513-A598-C07F4EF1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73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65D1-89C0-4819-A2CC-572EC1CE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DC5B9-FF52-4F62-A3F1-938462EF2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63F6-C4B2-49F9-989C-56158AC9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40D8-9F02-4DE3-AEEB-62D8923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4EBE7-BC00-42D4-ABE5-4E05A3F2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3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2D25B-2391-48E2-920D-7C7CB4BC7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1402-C2BB-4E8C-94E2-DE9D9193E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0AE68-219E-4347-9E52-A94DAEDC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973F-5D1B-4B17-8B76-9D66C715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C9438-C6CD-478E-9D79-312914E0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9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8811" y="203200"/>
            <a:ext cx="7971488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97767" y="1057467"/>
            <a:ext cx="5996400" cy="4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9878353" y="3454833"/>
            <a:ext cx="2254143" cy="2912608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232140" y="4021791"/>
            <a:ext cx="2081411" cy="2351797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05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9898259" y="3731649"/>
            <a:ext cx="2157259" cy="2438739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313319" y="3786651"/>
            <a:ext cx="2180716" cy="2377589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811" y="203200"/>
            <a:ext cx="7971488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3110200" y="2489633"/>
            <a:ext cx="5971600" cy="13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3110200" y="3962367"/>
            <a:ext cx="5971600" cy="4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34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9351" y="367626"/>
            <a:ext cx="6343231" cy="606928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2428867" y="1352600"/>
            <a:ext cx="4896000" cy="415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7412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1219170" lvl="1" indent="-507987" algn="ctr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828754" lvl="2" indent="-507987" algn="ctr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2438339" lvl="3" indent="-507987" algn="ctr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3047924" lvl="4" indent="-507987" algn="ctr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3657509" lvl="5" indent="-507987" algn="ctr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4267093" lvl="6" indent="-507987" algn="ctr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4876678" lvl="7" indent="-507987" algn="ctr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5486263" lvl="8" indent="-507987" algn="ctr" rtl="0"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3572000" y="3676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128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57" name="Google Shape;57;p4"/>
          <p:cNvGrpSpPr/>
          <p:nvPr/>
        </p:nvGrpSpPr>
        <p:grpSpPr>
          <a:xfrm>
            <a:off x="8103128" y="3228701"/>
            <a:ext cx="2203449" cy="292263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23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71" name="Google Shape;71;p5"/>
          <p:cNvGrpSpPr/>
          <p:nvPr/>
        </p:nvGrpSpPr>
        <p:grpSpPr>
          <a:xfrm>
            <a:off x="9802133" y="3711566"/>
            <a:ext cx="2151784" cy="2373097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7417" y="1181100"/>
            <a:ext cx="4804667" cy="498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529917" y="1752601"/>
            <a:ext cx="4804667" cy="471806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984600" y="324100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2257433" y="21578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6586565" y="17514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86" name="Google Shape;86;p6"/>
          <p:cNvGrpSpPr/>
          <p:nvPr/>
        </p:nvGrpSpPr>
        <p:grpSpPr>
          <a:xfrm>
            <a:off x="10484548" y="3956534"/>
            <a:ext cx="1894120" cy="1701300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76199" y="3949480"/>
            <a:ext cx="1715777" cy="2114779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636471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3561433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6392035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9871030" y="3834795"/>
            <a:ext cx="2175500" cy="2377047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537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1" name="Google Shape;121;p8"/>
          <p:cNvGrpSpPr/>
          <p:nvPr/>
        </p:nvGrpSpPr>
        <p:grpSpPr>
          <a:xfrm>
            <a:off x="9927368" y="4323004"/>
            <a:ext cx="2117537" cy="1820637"/>
            <a:chOff x="7445525" y="3242253"/>
            <a:chExt cx="1588153" cy="1365478"/>
          </a:xfrm>
        </p:grpSpPr>
        <p:sp>
          <p:nvSpPr>
            <p:cNvPr id="122" name="Google Shape;122;p8"/>
            <p:cNvSpPr/>
            <p:nvPr/>
          </p:nvSpPr>
          <p:spPr>
            <a:xfrm rot="-5872103">
              <a:off x="8672932" y="4104027"/>
              <a:ext cx="250054" cy="27860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3" name="Google Shape;123;p8"/>
            <p:cNvGrpSpPr/>
            <p:nvPr/>
          </p:nvGrpSpPr>
          <p:grpSpPr>
            <a:xfrm>
              <a:off x="7865288" y="4245800"/>
              <a:ext cx="440488" cy="361931"/>
              <a:chOff x="7865288" y="4245800"/>
              <a:chExt cx="440488" cy="361931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7865288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8184350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6" name="Google Shape;12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5" y="3242253"/>
              <a:ext cx="1588153" cy="109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8118901" y="38001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20305" y="37753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1604051">
              <a:off x="8055619" y="3998073"/>
              <a:ext cx="123815" cy="8021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7606243" y="4075800"/>
              <a:ext cx="383500" cy="87900"/>
            </a:xfrm>
            <a:custGeom>
              <a:avLst/>
              <a:gdLst/>
              <a:ahLst/>
              <a:cxnLst/>
              <a:rect l="l" t="t" r="r" b="b"/>
              <a:pathLst>
                <a:path w="15340" h="3516" extrusionOk="0">
                  <a:moveTo>
                    <a:pt x="142" y="0"/>
                  </a:moveTo>
                  <a:cubicBezTo>
                    <a:pt x="-1459" y="4812"/>
                    <a:pt x="11754" y="4305"/>
                    <a:pt x="15340" y="719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372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891" y="266033"/>
            <a:ext cx="9630412" cy="63887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793867" y="1032133"/>
            <a:ext cx="6188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35" name="Google Shape;135;p9"/>
          <p:cNvGrpSpPr/>
          <p:nvPr/>
        </p:nvGrpSpPr>
        <p:grpSpPr>
          <a:xfrm>
            <a:off x="9789410" y="4042658"/>
            <a:ext cx="2151095" cy="2272417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93471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4EC1-9774-4510-9FC7-CCADC4D9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903C-4B14-40ED-A8C1-F23C05B3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26A1E-93F1-495D-A83F-AD78F8E6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6218-5A1B-4C11-B3B0-37BA7540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32B5-DFCC-4F01-BEB5-F563ED69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31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581033" y="5875067"/>
            <a:ext cx="8467600" cy="4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1067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9580228" y="3562067"/>
            <a:ext cx="2236673" cy="2795575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491005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439718" y="5441601"/>
            <a:ext cx="11312559" cy="1389012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603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421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641D-3D2D-4527-8162-E1285E7A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42A50-35BB-4020-8DD0-E4DD49FA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98926-1F55-4D32-A993-7CB204E5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F25E-9CA3-4590-AFC7-90D45FAB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24C5-2ED7-4D3E-9BE3-3751D147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87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D318-ED52-4091-8DBA-2040415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5C2B-6217-481D-A7A9-39E0C16C5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1DE1D-1AD0-4F2A-BDCA-A941CD82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012DB-E1FA-4906-9F2B-C34BE87C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9CD1-2403-47B3-B2CB-48537FE7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1A43D-36B0-477A-95B4-AE08C76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24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29AC-6C19-4AEA-ACF2-5A4EA24D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83E1-34C5-4735-BDED-16C5C980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DBB7-CD28-4F83-9167-682BB0FC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BAED6-50B4-44FB-A325-5D9C031EF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3343B-223D-45CC-AD8A-6F4D276E7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13CB-BB5A-4809-89C1-0BEA0A59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9A20D-79C3-4A09-B12D-D3E9192E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C3CFD-98AF-4AC5-BE2D-CE826DD4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0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7955-FE17-4F82-A70C-7E6D4580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CA408-6A62-47C8-8A26-7FF9F1AA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BF63-AEAF-4A06-A2CE-1B33A6C2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80BBB-B7A8-415E-9142-BF304C0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94D94-02B8-4720-A761-A3AADC1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EC7DC-7C98-4A4F-AF78-920FA864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8E18A-1C5A-45F9-B7EF-44A5EAE0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0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75A9-B8FC-467F-961A-D2EEFDEF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4792-1D34-4C82-9983-719B7593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B93A7-C976-4504-87AC-07F3DF536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F27A0-3CC6-4E7F-82B9-EAFF6CA2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30B37-C30F-4C2B-B079-8B67F00E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0F69-789E-4536-B0D5-550916A1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9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053A-B05E-46F1-B863-242B2588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E96F6-8C6F-421D-A14D-3C7D1112C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29C75-62CE-4F70-9EC6-81B1232EB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0E86-E737-444D-AE8D-393C812B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081D0-2418-407E-BCB8-E8A0AF15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7EE9E-B838-4765-881B-017F4AD6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5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95-569F-48EC-8A79-6902662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AC08B-1DC3-45EB-8CA9-9B03B150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D1CF3-53C3-4AEB-88D0-23945FB21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DCCD-5ADD-4982-A3EB-33CED25B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0D62-6D6B-41D0-85CE-B65BF8D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1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4664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3097767" y="1057467"/>
            <a:ext cx="5996400" cy="4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9600" dirty="0"/>
              <a:t>Geometry: </a:t>
            </a:r>
            <a:br>
              <a:rPr lang="en" sz="9600" dirty="0"/>
            </a:br>
            <a:r>
              <a:rPr lang="en" sz="9600" dirty="0"/>
              <a:t>2D and 3D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319018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C16F200-EB14-4886-90F5-28BA8338C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" t="4793" r="21208" b="33693"/>
          <a:stretch/>
        </p:blipFill>
        <p:spPr>
          <a:xfrm>
            <a:off x="160983" y="168150"/>
            <a:ext cx="5036659" cy="295196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6D4C3E-4DAE-4242-A66F-511ADA26E477}"/>
              </a:ext>
            </a:extLst>
          </p:cNvPr>
          <p:cNvSpPr/>
          <p:nvPr/>
        </p:nvSpPr>
        <p:spPr>
          <a:xfrm rot="16200000">
            <a:off x="4692622" y="1028193"/>
            <a:ext cx="1937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Volume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789260-ECA7-45E6-9485-0EF6E3747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3" t="4148" r="11301" b="5307"/>
          <a:stretch/>
        </p:blipFill>
        <p:spPr>
          <a:xfrm>
            <a:off x="160983" y="3489444"/>
            <a:ext cx="6035389" cy="3187054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1CD60201-1C8A-43EF-A573-B17009969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5" t="2690" r="16355" b="17039"/>
          <a:stretch/>
        </p:blipFill>
        <p:spPr>
          <a:xfrm>
            <a:off x="6524046" y="168150"/>
            <a:ext cx="5372889" cy="290716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F2BBA727-D71F-4BB2-B1EE-AD96696D57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8" t="4476" r="13056" b="5627"/>
          <a:stretch/>
        </p:blipFill>
        <p:spPr>
          <a:xfrm>
            <a:off x="6478011" y="3224463"/>
            <a:ext cx="5521484" cy="3277528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6534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2B525A4-824E-458C-8F95-73B240075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" t="3584" r="8760" b="5625"/>
          <a:stretch/>
        </p:blipFill>
        <p:spPr>
          <a:xfrm>
            <a:off x="5940263" y="2197188"/>
            <a:ext cx="6070268" cy="449237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6D4C3E-4DAE-4242-A66F-511ADA26E477}"/>
              </a:ext>
            </a:extLst>
          </p:cNvPr>
          <p:cNvSpPr/>
          <p:nvPr/>
        </p:nvSpPr>
        <p:spPr>
          <a:xfrm>
            <a:off x="6537464" y="0"/>
            <a:ext cx="1937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Volume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6" y="3807551"/>
            <a:ext cx="5676226" cy="2655009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57" y="128046"/>
            <a:ext cx="4946175" cy="3337048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7476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4" t="6883" r="3346" b="11010"/>
          <a:stretch/>
        </p:blipFill>
        <p:spPr>
          <a:xfrm>
            <a:off x="128337" y="4924926"/>
            <a:ext cx="7283116" cy="144379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F54F32-131A-4F8F-9F78-B16A1BE282B4}"/>
              </a:ext>
            </a:extLst>
          </p:cNvPr>
          <p:cNvSpPr/>
          <p:nvPr/>
        </p:nvSpPr>
        <p:spPr>
          <a:xfrm>
            <a:off x="617557" y="0"/>
            <a:ext cx="14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3F6D9B-662D-4FD9-A37D-0312D719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4" t="3668" r="8450" b="8539"/>
          <a:stretch/>
        </p:blipFill>
        <p:spPr>
          <a:xfrm>
            <a:off x="144378" y="834188"/>
            <a:ext cx="5647443" cy="216568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1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61D06ACA-F1F6-42A9-98FC-68D9E1F4D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7" t="3454" r="7391" b="8884"/>
          <a:stretch/>
        </p:blipFill>
        <p:spPr>
          <a:xfrm>
            <a:off x="6265000" y="401053"/>
            <a:ext cx="5755197" cy="360947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5094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082C07-5BF8-45B9-A0CF-2A26D01FD1CF}"/>
              </a:ext>
            </a:extLst>
          </p:cNvPr>
          <p:cNvSpPr/>
          <p:nvPr/>
        </p:nvSpPr>
        <p:spPr>
          <a:xfrm>
            <a:off x="6392384" y="0"/>
            <a:ext cx="14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FA34C14-165E-469E-937F-60F0F7107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" t="3900" r="20361" b="5605"/>
          <a:stretch/>
        </p:blipFill>
        <p:spPr>
          <a:xfrm>
            <a:off x="288758" y="304065"/>
            <a:ext cx="4910957" cy="2471219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30C505-CEE5-46AD-ADEE-4608768BC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" t="3839" r="6346" b="37975"/>
          <a:stretch/>
        </p:blipFill>
        <p:spPr>
          <a:xfrm>
            <a:off x="1814004" y="3453445"/>
            <a:ext cx="7257413" cy="324400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710" y="1334600"/>
            <a:ext cx="6686154" cy="170757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5487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59CD8F03-B2D0-4413-8800-B97378CF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8" y="3307433"/>
            <a:ext cx="6702356" cy="3391860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CAB670-5391-4993-B6F3-6B771CE5F9DE}"/>
              </a:ext>
            </a:extLst>
          </p:cNvPr>
          <p:cNvSpPr/>
          <p:nvPr/>
        </p:nvSpPr>
        <p:spPr>
          <a:xfrm>
            <a:off x="8596053" y="0"/>
            <a:ext cx="14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522B1-17C7-4182-9CA0-7AA87E383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78" t="60158" r="31786" b="8887"/>
          <a:stretch/>
        </p:blipFill>
        <p:spPr>
          <a:xfrm>
            <a:off x="6091538" y="1106222"/>
            <a:ext cx="5857494" cy="33879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3078E4-7C1A-4280-8562-1579DB633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6" b="3778"/>
          <a:stretch/>
        </p:blipFill>
        <p:spPr>
          <a:xfrm>
            <a:off x="257808" y="134861"/>
            <a:ext cx="4811497" cy="286501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7023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6031511F-2360-4DEF-9BE2-72998FD08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" t="4682" r="18507" b="4612"/>
          <a:stretch/>
        </p:blipFill>
        <p:spPr>
          <a:xfrm>
            <a:off x="271690" y="287561"/>
            <a:ext cx="5198667" cy="340135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700AE-E493-4888-A857-EF2935471359}"/>
              </a:ext>
            </a:extLst>
          </p:cNvPr>
          <p:cNvSpPr txBox="1"/>
          <p:nvPr/>
        </p:nvSpPr>
        <p:spPr>
          <a:xfrm>
            <a:off x="5839395" y="-35605"/>
            <a:ext cx="2630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/>
              <a:t>Geometry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DB170-D929-497B-8533-F1BA407EA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43" t="57407" r="30013" b="24198"/>
          <a:stretch/>
        </p:blipFill>
        <p:spPr>
          <a:xfrm>
            <a:off x="271690" y="4170681"/>
            <a:ext cx="6770794" cy="221628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51" t="1737" r="2597" b="3771"/>
          <a:stretch/>
        </p:blipFill>
        <p:spPr>
          <a:xfrm>
            <a:off x="5839395" y="610726"/>
            <a:ext cx="6256422" cy="342305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7666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9" t="5661" r="14197" b="6897"/>
          <a:stretch/>
        </p:blipFill>
        <p:spPr>
          <a:xfrm>
            <a:off x="298182" y="611991"/>
            <a:ext cx="5498674" cy="226546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3CB9DC-2983-42E5-A4F0-9A3473511B81}"/>
              </a:ext>
            </a:extLst>
          </p:cNvPr>
          <p:cNvSpPr/>
          <p:nvPr/>
        </p:nvSpPr>
        <p:spPr>
          <a:xfrm>
            <a:off x="6960104" y="-127296"/>
            <a:ext cx="2997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 Shape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81555F-7485-437B-A5C3-E450E71C5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02" t="56810" r="29319" b="25340"/>
          <a:stretch/>
        </p:blipFill>
        <p:spPr>
          <a:xfrm>
            <a:off x="6302282" y="1042738"/>
            <a:ext cx="5692855" cy="175630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92F5A-7254-44E1-BAA6-2CEA3D4CA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87" t="35734" r="27786" b="44280"/>
          <a:stretch/>
        </p:blipFill>
        <p:spPr>
          <a:xfrm>
            <a:off x="5993719" y="3892442"/>
            <a:ext cx="6198281" cy="2184795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817" t="5610" r="14461" b="4426"/>
          <a:stretch/>
        </p:blipFill>
        <p:spPr>
          <a:xfrm>
            <a:off x="143707" y="3605220"/>
            <a:ext cx="5502442" cy="275924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20646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06E0F143-3099-4556-8EBC-39E8BF90A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" t="4433" r="14360" b="5480"/>
          <a:stretch/>
        </p:blipFill>
        <p:spPr>
          <a:xfrm>
            <a:off x="157654" y="2823411"/>
            <a:ext cx="5919039" cy="359320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E3768-E010-49F6-A3C1-EBBD567ED34F}"/>
              </a:ext>
            </a:extLst>
          </p:cNvPr>
          <p:cNvSpPr txBox="1"/>
          <p:nvPr/>
        </p:nvSpPr>
        <p:spPr>
          <a:xfrm>
            <a:off x="7909089" y="0"/>
            <a:ext cx="152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Nets</a:t>
            </a:r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CB8F478F-3EAD-4F94-B622-1688D3FEA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" t="3334" r="21143" b="5747"/>
          <a:stretch/>
        </p:blipFill>
        <p:spPr>
          <a:xfrm>
            <a:off x="6307202" y="2280294"/>
            <a:ext cx="5582763" cy="4049757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74704F1F-762A-4284-BE81-95050BC30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6" t="7511" r="8480" b="6682"/>
          <a:stretch/>
        </p:blipFill>
        <p:spPr>
          <a:xfrm>
            <a:off x="256673" y="240631"/>
            <a:ext cx="6256421" cy="189030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0400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FD85D1-3FF6-492E-9CA1-1EF08994C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" t="3044" r="7721" b="5703"/>
          <a:stretch/>
        </p:blipFill>
        <p:spPr>
          <a:xfrm>
            <a:off x="224589" y="593557"/>
            <a:ext cx="5172458" cy="359528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2B95E-874E-4E06-BE03-CD5E0801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" t="3970" r="22981" b="5384"/>
          <a:stretch/>
        </p:blipFill>
        <p:spPr>
          <a:xfrm>
            <a:off x="5682605" y="572453"/>
            <a:ext cx="6407021" cy="324705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E2AA69-80AC-484E-8F69-E8700A435F68}"/>
              </a:ext>
            </a:extLst>
          </p:cNvPr>
          <p:cNvSpPr/>
          <p:nvPr/>
        </p:nvSpPr>
        <p:spPr>
          <a:xfrm>
            <a:off x="2826570" y="-88287"/>
            <a:ext cx="5876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Nets, Vertices, Edges, Faces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2687D8-284D-4E03-BCA5-8E4DDE2F1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0" t="6798" r="12200" b="13822"/>
          <a:stretch/>
        </p:blipFill>
        <p:spPr>
          <a:xfrm>
            <a:off x="256673" y="4748463"/>
            <a:ext cx="7983117" cy="190641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7187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2D3CD1-CF69-4BE7-9371-5749DB7857CD}"/>
              </a:ext>
            </a:extLst>
          </p:cNvPr>
          <p:cNvSpPr/>
          <p:nvPr/>
        </p:nvSpPr>
        <p:spPr>
          <a:xfrm rot="16200000">
            <a:off x="3835020" y="1247105"/>
            <a:ext cx="3417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Perspective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8" t="3968" r="14577" b="4749"/>
          <a:stretch/>
        </p:blipFill>
        <p:spPr>
          <a:xfrm>
            <a:off x="310653" y="131833"/>
            <a:ext cx="4642550" cy="305004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DF54D-2F96-4E1B-B93F-D7E4B08A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38" t="27615" r="29107" b="38301"/>
          <a:stretch/>
        </p:blipFill>
        <p:spPr>
          <a:xfrm>
            <a:off x="6252961" y="3050419"/>
            <a:ext cx="5448025" cy="343301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019" t="3580" r="14976" b="17375"/>
          <a:stretch/>
        </p:blipFill>
        <p:spPr>
          <a:xfrm>
            <a:off x="310653" y="3660020"/>
            <a:ext cx="5518485" cy="282341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887" t="5241" r="13292" b="4896"/>
          <a:stretch/>
        </p:blipFill>
        <p:spPr>
          <a:xfrm>
            <a:off x="6134375" y="171008"/>
            <a:ext cx="5566611" cy="255069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7523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8EBCCF4-60C4-4AD3-972C-1844D793D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" t="7503" r="10231" b="6247"/>
          <a:stretch/>
        </p:blipFill>
        <p:spPr>
          <a:xfrm>
            <a:off x="288757" y="4014169"/>
            <a:ext cx="5502443" cy="2430408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FC843-6E18-4CFF-97B3-DEC36C5A724F}"/>
              </a:ext>
            </a:extLst>
          </p:cNvPr>
          <p:cNvSpPr txBox="1"/>
          <p:nvPr/>
        </p:nvSpPr>
        <p:spPr>
          <a:xfrm>
            <a:off x="5129137" y="0"/>
            <a:ext cx="222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Perimeter</a:t>
            </a: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CDF41938-03EE-4F62-BD01-113F88C52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" t="2960" r="17526" b="3330"/>
          <a:stretch/>
        </p:blipFill>
        <p:spPr>
          <a:xfrm>
            <a:off x="7378160" y="165666"/>
            <a:ext cx="4411579" cy="2807368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63BE36A4-FFF5-46B7-B2A0-AF8E13C4C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" t="3790" r="18960" b="4707"/>
          <a:stretch/>
        </p:blipFill>
        <p:spPr>
          <a:xfrm>
            <a:off x="7042484" y="3651667"/>
            <a:ext cx="4934712" cy="279291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637" t="2213" r="38647" b="4607"/>
          <a:stretch/>
        </p:blipFill>
        <p:spPr>
          <a:xfrm>
            <a:off x="437029" y="165666"/>
            <a:ext cx="4558276" cy="347917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5021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9C306A-AA1E-4911-9630-BFAD46E7E497}"/>
              </a:ext>
            </a:extLst>
          </p:cNvPr>
          <p:cNvSpPr txBox="1"/>
          <p:nvPr/>
        </p:nvSpPr>
        <p:spPr>
          <a:xfrm>
            <a:off x="7602809" y="0"/>
            <a:ext cx="240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Perimeter</a:t>
            </a:r>
          </a:p>
        </p:txBody>
      </p:sp>
      <p:pic>
        <p:nvPicPr>
          <p:cNvPr id="4" name="Picture 3" descr="A picture containing text, indoor, computer, electronics&#10;&#10;Description automatically generated">
            <a:extLst>
              <a:ext uri="{FF2B5EF4-FFF2-40B4-BE49-F238E27FC236}">
                <a16:creationId xmlns:a16="http://schemas.microsoft.com/office/drawing/2014/main" id="{852FA6E1-BECC-4427-B540-7203A0BA8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 t="4945" r="14287" b="6881"/>
          <a:stretch/>
        </p:blipFill>
        <p:spPr>
          <a:xfrm>
            <a:off x="233157" y="229676"/>
            <a:ext cx="6041150" cy="2513524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A599D0CA-1BE4-4A3F-89C0-8F1B68539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" t="3640" r="10015" b="4967"/>
          <a:stretch/>
        </p:blipFill>
        <p:spPr>
          <a:xfrm>
            <a:off x="6183961" y="2927866"/>
            <a:ext cx="5839327" cy="3689685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325F26E5-A1D7-4453-B749-A0405E7827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1" t="7172" r="16921" b="2849"/>
          <a:stretch/>
        </p:blipFill>
        <p:spPr>
          <a:xfrm>
            <a:off x="138735" y="3261851"/>
            <a:ext cx="5259377" cy="3209629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4350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838E560-A616-4AEE-A5BF-1850506C6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" t="4406" r="11847" b="4657"/>
          <a:stretch/>
        </p:blipFill>
        <p:spPr>
          <a:xfrm>
            <a:off x="165012" y="2984238"/>
            <a:ext cx="5051272" cy="3348596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DA2A10-094D-4070-B9BD-7ADA75CFF8ED}"/>
              </a:ext>
            </a:extLst>
          </p:cNvPr>
          <p:cNvSpPr txBox="1"/>
          <p:nvPr/>
        </p:nvSpPr>
        <p:spPr>
          <a:xfrm>
            <a:off x="7115203" y="100966"/>
            <a:ext cx="212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Perimeter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3538ED-4263-4D4D-BED8-01A5508AD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" t="4209" r="11289" b="4275"/>
          <a:stretch/>
        </p:blipFill>
        <p:spPr>
          <a:xfrm>
            <a:off x="5701211" y="2218125"/>
            <a:ext cx="6370992" cy="4014359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518E870-16AA-4E6B-BD32-14B4774EE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" t="3418" r="13434" b="8300"/>
          <a:stretch/>
        </p:blipFill>
        <p:spPr>
          <a:xfrm>
            <a:off x="211237" y="285632"/>
            <a:ext cx="5679440" cy="159004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8702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26</Words>
  <Application>Microsoft Office PowerPoint</Application>
  <PresentationFormat>Widescreen</PresentationFormat>
  <Paragraphs>14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Nunito</vt:lpstr>
      <vt:lpstr>Walter Turncoat</vt:lpstr>
      <vt:lpstr>Office Theme</vt:lpstr>
      <vt:lpstr>Osric template</vt:lpstr>
      <vt:lpstr>Geometry:  2D and 3D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NAPLAN</dc:title>
  <dc:creator>Lloyd, Kathy (Linden Park Primary School)</dc:creator>
  <cp:lastModifiedBy>Lloyd, Kathy (Linden Park Primary School)</cp:lastModifiedBy>
  <cp:revision>48</cp:revision>
  <dcterms:created xsi:type="dcterms:W3CDTF">2021-08-08T07:17:09Z</dcterms:created>
  <dcterms:modified xsi:type="dcterms:W3CDTF">2021-08-15T07:28:59Z</dcterms:modified>
</cp:coreProperties>
</file>