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1" r:id="rId2"/>
    <p:sldId id="274" r:id="rId3"/>
    <p:sldId id="291" r:id="rId4"/>
    <p:sldId id="258" r:id="rId5"/>
    <p:sldId id="299" r:id="rId6"/>
    <p:sldId id="269" r:id="rId7"/>
    <p:sldId id="273" r:id="rId8"/>
    <p:sldId id="259" r:id="rId9"/>
    <p:sldId id="287" r:id="rId10"/>
    <p:sldId id="260" r:id="rId11"/>
    <p:sldId id="295" r:id="rId12"/>
    <p:sldId id="276" r:id="rId13"/>
    <p:sldId id="262" r:id="rId14"/>
    <p:sldId id="294" r:id="rId15"/>
    <p:sldId id="289" r:id="rId16"/>
    <p:sldId id="292" r:id="rId17"/>
    <p:sldId id="279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D7BF-6DDF-4F0C-969C-B4D8B230520C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E0B5-A725-4FBF-9354-BB630AEFDD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61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AE34-5646-4C4D-A694-1A1FEEE47671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FE67-18C8-4CBC-8C67-7FBA51B823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41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80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F934-57D0-41B3-BED3-A90FD2BB1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D0512-9D67-480D-ABA2-79B2987F1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8D0E-6C38-43AE-9D0D-5F2E8DF1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F389-5C4B-4CA6-9724-613B4B5F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165A9-6614-4B16-B624-C5CB3C9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51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6D37-4E1B-4A78-9FFF-C0C46CA0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A3917-5A5B-450B-B977-C540ADB6D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E97D2-69F3-477C-8896-55203F1B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82A28-8A2A-4030-87AD-D297FD08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1D63-8022-4ABD-B98F-51566EE2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98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89095-EDB2-473C-8639-907D32F52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ADC77-FF1E-44D4-9CA7-676DA61D6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D935-52BA-4658-8B33-607AB31D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34B1D-1B4F-41D1-9978-22CB6499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D006F-F29C-4451-86F9-88109630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4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35700" y="2677834"/>
            <a:ext cx="12280867" cy="4230167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35700" y="2852933"/>
            <a:ext cx="12280867" cy="4055067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2463975" y="2419425"/>
            <a:ext cx="163483" cy="163483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8100000">
            <a:off x="8051975" y="2797892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8100000">
            <a:off x="9575975" y="2842359"/>
            <a:ext cx="163483" cy="163483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2"/>
          <p:cNvGrpSpPr/>
          <p:nvPr/>
        </p:nvGrpSpPr>
        <p:grpSpPr>
          <a:xfrm>
            <a:off x="-12700" y="2698767"/>
            <a:ext cx="12223767" cy="793733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57115" y="2673452"/>
            <a:ext cx="12306100" cy="857049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3987600" y="2863733"/>
            <a:ext cx="152800" cy="1528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447600" y="3244733"/>
            <a:ext cx="152800" cy="1528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6527600" y="2770176"/>
            <a:ext cx="152800" cy="1528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 rot="8100000">
            <a:off x="11599932" y="2521025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3797300" y="4484567"/>
            <a:ext cx="7480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81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F58C-0806-46B7-94FD-132C30DB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D34D-C468-4ADA-AC0C-2ED9477A0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20532-E3D9-4A4B-BB23-7C0994C1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145B9-EF52-4C51-A6EB-CE728565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E1712-BF67-4FDA-9044-6663644C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73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9B94-11E8-4C97-8A3C-538E79B1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A5BA-20F2-4B27-BCC9-45821F02B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4F054-7911-46F6-8687-F8C4293C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6417-6067-4CCC-89A9-50479428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7ACA-44A0-45DC-96B1-8E98C57F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18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FF7C-4ECA-4E7E-B31E-E2F0AD48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C8B1C-AE45-4ABB-806B-1BF291CC8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6F6EB-2E3F-4765-8713-BA8331199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D7FD1-16B1-4B60-8468-DB331F4A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2AE80-203E-467D-884F-2CB94347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2AD8D-45F8-4E07-A321-3CA4BE9D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0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DDF1-1D9F-46F4-AF93-2D8DD018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91D5E-CF4F-4B51-8A6A-60AF1CA30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D68CF-3645-44A0-A7D7-80B080270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36437-7114-48DD-80C5-974DDED68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6C207-E18C-4D88-8009-1549A1130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5ED97-EAB9-48F9-9732-9D68F127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2C5EB-980A-4ABE-B7C8-2B3D1D3A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06372-3BE4-4E5D-936C-1B7BCE4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27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D478-738B-4F56-BC74-731F4D87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7FA7F-2D79-4D0F-B00C-484FF15D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E4BDE-051A-4D1B-8EFD-E5EA8697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E2C91-E311-4A64-8746-4F0DACCC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64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85CCD-2948-40BA-AB59-E6DF6225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61C55-CF52-4ED2-84E3-47ED5093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21B7A-9207-4758-B661-8ED082C3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7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5789-7866-473D-A9B0-4C3B10F3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FB1F5-8CE9-470F-8002-539BA2D95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D8A00-012F-432E-BE97-5CBB87031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FE81A-93DB-4B00-8198-0B4F94B4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BF024-E847-47AB-A7E2-0314BC11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8A8B4-A063-4463-BC70-45DC4BB7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20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4CD7-E8E1-4193-8E7D-33A88E0E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F78E5-83D9-48F1-A7BA-EDC00E343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43E42-61F0-43F8-BBBB-C8412929F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3BC6F-BB6E-4278-9C10-656AC8FC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D5545-7B8B-4A4A-8330-9EE95030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CE868-C8CF-4ECC-ACB6-68933033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13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3D9222-381F-4CC6-A6E7-E5406EC2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D5FFD-6FE5-4C48-9176-6D722ADB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F2916-61A4-4D05-BE74-114EC0530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55F7-A4A5-4F8A-80C4-ADFF76D563CD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B55E8-3C15-45F0-A323-3A29D05E7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53F0-7F0C-4719-BA7D-6FB397FA6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38C9-381E-49EB-AA82-0314E42D3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160020" y="392626"/>
            <a:ext cx="11949430" cy="2304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9600" b="1" dirty="0">
                <a:solidFill>
                  <a:schemeClr val="tx1"/>
                </a:solidFill>
              </a:rPr>
              <a:t>Fractions, Decimals and Percentages</a:t>
            </a:r>
            <a:endParaRPr sz="9600" b="1" dirty="0">
              <a:solidFill>
                <a:schemeClr val="tx1"/>
              </a:solidFill>
            </a:endParaRPr>
          </a:p>
        </p:txBody>
      </p:sp>
      <p:sp>
        <p:nvSpPr>
          <p:cNvPr id="3" name="Google Shape;464;p13"/>
          <p:cNvSpPr txBox="1">
            <a:spLocks/>
          </p:cNvSpPr>
          <p:nvPr/>
        </p:nvSpPr>
        <p:spPr>
          <a:xfrm>
            <a:off x="-87630" y="4042606"/>
            <a:ext cx="11949430" cy="2304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9pPr>
          </a:lstStyle>
          <a:p>
            <a:pPr algn="ctr"/>
            <a:r>
              <a:rPr lang="en-AU" sz="4400" b="1" dirty="0">
                <a:solidFill>
                  <a:schemeClr val="bg1"/>
                </a:solidFill>
              </a:rPr>
              <a:t>NAPLAN 2013-2016</a:t>
            </a:r>
          </a:p>
        </p:txBody>
      </p:sp>
    </p:spTree>
    <p:extLst>
      <p:ext uri="{BB962C8B-B14F-4D97-AF65-F5344CB8AC3E}">
        <p14:creationId xmlns:p14="http://schemas.microsoft.com/office/powerpoint/2010/main" val="383133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9C5BF-BA19-4D36-A3EF-44C44B811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86" y="0"/>
            <a:ext cx="9235959" cy="2001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D0D22-487C-4F9D-A78C-BD8DF5F1B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62"/>
          <a:stretch/>
        </p:blipFill>
        <p:spPr>
          <a:xfrm>
            <a:off x="193686" y="3330331"/>
            <a:ext cx="8196552" cy="35276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2916195"/>
            <a:ext cx="12192000" cy="37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89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271D9-4F13-43F2-8A71-7AF9FA6A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55" y="245976"/>
            <a:ext cx="4714875" cy="2828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3A76B-9F18-46CB-9795-1E74171B7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55" y="3543430"/>
            <a:ext cx="9251736" cy="28738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288632"/>
            <a:ext cx="12192000" cy="16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5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56321B-2CAA-4DC6-8629-3DA843F1C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7"/>
          <a:stretch/>
        </p:blipFill>
        <p:spPr>
          <a:xfrm>
            <a:off x="0" y="269600"/>
            <a:ext cx="9495263" cy="225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97491-10AC-4332-957F-6ACAA08A2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6" y="3183183"/>
            <a:ext cx="8999838" cy="29972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288632"/>
            <a:ext cx="12192000" cy="16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3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AB40B-AB9E-4967-AF10-845DE9F8C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4" y="0"/>
            <a:ext cx="8115300" cy="2581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3AF144-33EF-4723-9A07-A7B767CF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4" y="3388984"/>
            <a:ext cx="10655300" cy="25261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288632"/>
            <a:ext cx="12192000" cy="16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08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0C308-2885-442E-ACA5-C97F7373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1" y="394129"/>
            <a:ext cx="7984696" cy="2513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C6846-5FA2-497D-8B05-C21E029BC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2"/>
          <a:stretch/>
        </p:blipFill>
        <p:spPr>
          <a:xfrm>
            <a:off x="135924" y="3422822"/>
            <a:ext cx="9252551" cy="2705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288632"/>
            <a:ext cx="12192000" cy="16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4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2BA2D-A302-41AB-849F-F0284D29A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69"/>
          <a:stretch/>
        </p:blipFill>
        <p:spPr>
          <a:xfrm>
            <a:off x="129844" y="0"/>
            <a:ext cx="7284212" cy="3719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862839-A007-4BE7-8CA4-0B67C402E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87"/>
          <a:stretch/>
        </p:blipFill>
        <p:spPr>
          <a:xfrm>
            <a:off x="184581" y="4203648"/>
            <a:ext cx="7229475" cy="24566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3857910"/>
            <a:ext cx="12075758" cy="12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15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2FD0D-EFE7-46F8-B022-4959460F3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" t="7210" r="4471" b="6707"/>
          <a:stretch/>
        </p:blipFill>
        <p:spPr>
          <a:xfrm>
            <a:off x="111210" y="111211"/>
            <a:ext cx="9119287" cy="2075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F62DA-46BF-4AC5-A2ED-787E987ED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796"/>
            <a:ext cx="6771503" cy="450020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2357796"/>
            <a:ext cx="120231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BDC46-C891-4BB5-B54F-0A4AF586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3" y="0"/>
            <a:ext cx="9112422" cy="3113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C3FB6-16BD-4282-B4C4-13F71C458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3" y="3773813"/>
            <a:ext cx="8853145" cy="276109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8854" y="3515606"/>
            <a:ext cx="11887200" cy="4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3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AAFC6-938B-44F1-867D-F350E5680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2"/>
          <a:stretch/>
        </p:blipFill>
        <p:spPr>
          <a:xfrm>
            <a:off x="140390" y="0"/>
            <a:ext cx="5963848" cy="3311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10794-97C0-430A-BABC-DA846E20A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21"/>
          <a:stretch/>
        </p:blipFill>
        <p:spPr>
          <a:xfrm>
            <a:off x="375270" y="3435179"/>
            <a:ext cx="6073379" cy="338399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40390" y="3355373"/>
            <a:ext cx="116850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3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00C98-3D37-4C10-845A-1F09800C8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153" y="189919"/>
            <a:ext cx="3972402" cy="3239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A8454-3153-411D-BFA3-6C1A5856D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8" y="0"/>
            <a:ext cx="6994525" cy="361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0D977-ADB4-4077-8B26-E6D11EB56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06" y="3699651"/>
            <a:ext cx="5827305" cy="315834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3619196"/>
            <a:ext cx="75623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85903" y="0"/>
            <a:ext cx="37070" cy="6079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0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928A8-3922-4629-A772-7D2B27957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8" y="2139003"/>
            <a:ext cx="7054472" cy="2292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007E0-AA9F-4CE8-A39A-FDF3034D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563" y="4553340"/>
            <a:ext cx="7890304" cy="2304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55FC51-0538-4C29-9B9C-BC453B986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72" y="42486"/>
            <a:ext cx="7272420" cy="215701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69556" y="2187147"/>
            <a:ext cx="11504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9360" y="4569817"/>
            <a:ext cx="11504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70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E6AFFB-0273-4A5A-92B2-06A8D914E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" y="0"/>
            <a:ext cx="8349488" cy="2486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E0F979-0338-42F0-BD4A-405F8CA23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4" y="2445473"/>
            <a:ext cx="7366738" cy="2475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29694-2ED2-4422-B101-018085D48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878" b="41974"/>
          <a:stretch/>
        </p:blipFill>
        <p:spPr>
          <a:xfrm>
            <a:off x="923012" y="5202195"/>
            <a:ext cx="6070913" cy="1447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729694-2ED2-4422-B101-018085D48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3" t="56244" b="451"/>
          <a:stretch/>
        </p:blipFill>
        <p:spPr>
          <a:xfrm>
            <a:off x="6709720" y="5326044"/>
            <a:ext cx="5519351" cy="10350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05163" y="2445473"/>
            <a:ext cx="11768538" cy="13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163" y="4946239"/>
            <a:ext cx="11768538" cy="13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06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825BF-6371-4FEA-BA4E-B42D9E374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67" b="7710"/>
          <a:stretch/>
        </p:blipFill>
        <p:spPr>
          <a:xfrm>
            <a:off x="306834" y="0"/>
            <a:ext cx="7354355" cy="1667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6F8E9A-CA80-4A38-8858-785C21067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12" y="4085012"/>
            <a:ext cx="6810658" cy="2768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91493-7686-4AEF-82FD-0ECB9C68B3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48"/>
          <a:stretch/>
        </p:blipFill>
        <p:spPr>
          <a:xfrm>
            <a:off x="1200529" y="1667510"/>
            <a:ext cx="8109556" cy="24175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6834" y="1667510"/>
            <a:ext cx="11357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9742" y="4105910"/>
            <a:ext cx="11357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7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C4BA9-0E1D-4DF1-A34E-E05F1B15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4" y="3961143"/>
            <a:ext cx="10819911" cy="2328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3C7FE4-C5FD-4C6D-99B8-7CA61E14F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14" y="227557"/>
            <a:ext cx="9860589" cy="24785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8854" y="3558746"/>
            <a:ext cx="11911914" cy="24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4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C83B4-CD76-4DB8-AFA0-CA1A4D9BC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8"/>
          <a:stretch/>
        </p:blipFill>
        <p:spPr>
          <a:xfrm>
            <a:off x="0" y="0"/>
            <a:ext cx="6925820" cy="5906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EB505-FE64-4145-9744-97D251181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25"/>
          <a:stretch/>
        </p:blipFill>
        <p:spPr>
          <a:xfrm>
            <a:off x="5693546" y="1200925"/>
            <a:ext cx="6498454" cy="50883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35827" y="1062681"/>
            <a:ext cx="0" cy="5595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35827" y="1062681"/>
            <a:ext cx="65120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66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3BFA68-F34F-45E6-AACE-414444BC9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1" r="1786" b="3487"/>
          <a:stretch/>
        </p:blipFill>
        <p:spPr>
          <a:xfrm>
            <a:off x="111212" y="131938"/>
            <a:ext cx="8489092" cy="3052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D10D3-86BE-4F6D-AF53-836057F4D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1" r="4630" b="8714"/>
          <a:stretch/>
        </p:blipFill>
        <p:spPr>
          <a:xfrm>
            <a:off x="2227825" y="3435177"/>
            <a:ext cx="7632732" cy="32621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212" y="3348678"/>
            <a:ext cx="11862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1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</Words>
  <Application>Microsoft Office PowerPoint</Application>
  <PresentationFormat>Widescreen</PresentationFormat>
  <Paragraphs>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Fractions, Decimals and 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Lloyd, Kathy (Linden Park Primary School)</dc:creator>
  <cp:lastModifiedBy>Lloyd, Kathy (Linden Park Primary School)</cp:lastModifiedBy>
  <cp:revision>29</cp:revision>
  <cp:lastPrinted>2021-08-11T22:19:56Z</cp:lastPrinted>
  <dcterms:created xsi:type="dcterms:W3CDTF">2021-06-05T10:34:03Z</dcterms:created>
  <dcterms:modified xsi:type="dcterms:W3CDTF">2021-08-15T07:26:59Z</dcterms:modified>
</cp:coreProperties>
</file>