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ach Starter" initials="TS" lastIdx="1" clrIdx="0">
    <p:extLst>
      <p:ext uri="{19B8F6BF-5375-455C-9EA6-DF929625EA0E}">
        <p15:presenceInfo xmlns:p15="http://schemas.microsoft.com/office/powerpoint/2012/main" userId="Teach Star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102"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212943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285683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58654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2851479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330031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143821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153175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195313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163054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185316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C97268-1BDE-4653-A081-16D6A790F7C1}"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4ADBCB-DD37-4F78-9272-26C2772208DA}" type="slidenum">
              <a:rPr lang="en-US" smtClean="0"/>
              <a:t>‹#›</a:t>
            </a:fld>
            <a:endParaRPr lang="en-US" dirty="0"/>
          </a:p>
        </p:txBody>
      </p:sp>
    </p:spTree>
    <p:extLst>
      <p:ext uri="{BB962C8B-B14F-4D97-AF65-F5344CB8AC3E}">
        <p14:creationId xmlns:p14="http://schemas.microsoft.com/office/powerpoint/2010/main" val="1439528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97268-1BDE-4653-A081-16D6A790F7C1}" type="datetimeFigureOut">
              <a:rPr lang="en-US" smtClean="0"/>
              <a:t>10/12/2021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ADBCB-DD37-4F78-9272-26C2772208DA}" type="slidenum">
              <a:rPr lang="en-US" smtClean="0"/>
              <a:t>‹#›</a:t>
            </a:fld>
            <a:endParaRPr lang="en-US" dirty="0"/>
          </a:p>
        </p:txBody>
      </p:sp>
    </p:spTree>
    <p:extLst>
      <p:ext uri="{BB962C8B-B14F-4D97-AF65-F5344CB8AC3E}">
        <p14:creationId xmlns:p14="http://schemas.microsoft.com/office/powerpoint/2010/main" val="314581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Coco’s Kennel</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AU" sz="3600" dirty="0">
                <a:solidFill>
                  <a:schemeClr val="accent1">
                    <a:lumMod val="60000"/>
                    <a:lumOff val="40000"/>
                  </a:schemeClr>
                </a:solidFill>
              </a:rPr>
              <a:t>grandpa used dads new paintbrush to paint our dogs old </a:t>
            </a:r>
            <a:r>
              <a:rPr lang="en-AU" sz="3600" dirty="0" err="1">
                <a:solidFill>
                  <a:schemeClr val="accent1">
                    <a:lumMod val="60000"/>
                    <a:lumOff val="40000"/>
                  </a:schemeClr>
                </a:solidFill>
              </a:rPr>
              <a:t>kenal</a:t>
            </a:r>
            <a:r>
              <a:rPr lang="en-AU" sz="3600" dirty="0">
                <a:solidFill>
                  <a:schemeClr val="accent1">
                    <a:lumMod val="60000"/>
                    <a:lumOff val="40000"/>
                  </a:schemeClr>
                </a:solidFill>
              </a:rPr>
              <a:t> a </a:t>
            </a:r>
            <a:r>
              <a:rPr lang="en-AU" sz="3600" dirty="0" err="1">
                <a:solidFill>
                  <a:schemeClr val="accent1">
                    <a:lumMod val="60000"/>
                    <a:lumOff val="40000"/>
                  </a:schemeClr>
                </a:solidFill>
              </a:rPr>
              <a:t>brite</a:t>
            </a:r>
            <a:r>
              <a:rPr lang="en-AU" sz="3600" dirty="0">
                <a:solidFill>
                  <a:schemeClr val="accent1">
                    <a:lumMod val="60000"/>
                    <a:lumOff val="40000"/>
                  </a:schemeClr>
                </a:solidFill>
              </a:rPr>
              <a:t> blue to make it extra </a:t>
            </a:r>
            <a:r>
              <a:rPr lang="en-AU" sz="3600" dirty="0" err="1">
                <a:solidFill>
                  <a:schemeClr val="accent1">
                    <a:lumMod val="60000"/>
                    <a:lumOff val="40000"/>
                  </a:schemeClr>
                </a:solidFill>
              </a:rPr>
              <a:t>comfterble</a:t>
            </a:r>
            <a:r>
              <a:rPr lang="en-AU" sz="3600" dirty="0">
                <a:solidFill>
                  <a:schemeClr val="accent1">
                    <a:lumMod val="60000"/>
                    <a:lumOff val="40000"/>
                  </a:schemeClr>
                </a:solidFill>
              </a:rPr>
              <a:t>, he then put one of grandmas old quilts on the floor he placed a wind </a:t>
            </a:r>
            <a:r>
              <a:rPr lang="en-AU" sz="3600" dirty="0" err="1">
                <a:solidFill>
                  <a:schemeClr val="accent1">
                    <a:lumMod val="60000"/>
                    <a:lumOff val="40000"/>
                  </a:schemeClr>
                </a:solidFill>
              </a:rPr>
              <a:t>dile</a:t>
            </a:r>
            <a:r>
              <a:rPr lang="en-AU" sz="3600" dirty="0">
                <a:solidFill>
                  <a:schemeClr val="accent1">
                    <a:lumMod val="60000"/>
                    <a:lumOff val="40000"/>
                  </a:schemeClr>
                </a:solidFill>
              </a:rPr>
              <a:t> on the kennels roof for a bit of extra charm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8" name="TextBox 7"/>
          <p:cNvSpPr txBox="1"/>
          <p:nvPr/>
        </p:nvSpPr>
        <p:spPr>
          <a:xfrm>
            <a:off x="2153528" y="4807130"/>
            <a:ext cx="9769047"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5 capital letters, 3 full stops and 4 apostrophes of possession.</a:t>
            </a:r>
            <a:endParaRPr lang="en-US" dirty="0">
              <a:solidFill>
                <a:srgbClr val="FFFF00"/>
              </a:solidFill>
            </a:endParaRPr>
          </a:p>
        </p:txBody>
      </p:sp>
    </p:spTree>
    <p:extLst>
      <p:ext uri="{BB962C8B-B14F-4D97-AF65-F5344CB8AC3E}">
        <p14:creationId xmlns:p14="http://schemas.microsoft.com/office/powerpoint/2010/main" val="2795833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Belle the Ewe</a:t>
            </a:r>
          </a:p>
        </p:txBody>
      </p:sp>
      <p:sp>
        <p:nvSpPr>
          <p:cNvPr id="3" name="Content Placeholder 2"/>
          <p:cNvSpPr>
            <a:spLocks noGrp="1"/>
          </p:cNvSpPr>
          <p:nvPr>
            <p:ph idx="1"/>
          </p:nvPr>
        </p:nvSpPr>
        <p:spPr>
          <a:xfrm>
            <a:off x="838199" y="1690688"/>
            <a:ext cx="10784059" cy="4486275"/>
          </a:xfrm>
        </p:spPr>
        <p:txBody>
          <a:bodyPr>
            <a:normAutofit/>
          </a:bodyPr>
          <a:lstStyle/>
          <a:p>
            <a:pPr marL="0" indent="0">
              <a:buNone/>
            </a:pPr>
            <a:r>
              <a:rPr lang="en-AU" sz="3600" dirty="0">
                <a:solidFill>
                  <a:schemeClr val="accent1">
                    <a:lumMod val="60000"/>
                    <a:lumOff val="40000"/>
                  </a:schemeClr>
                </a:solidFill>
              </a:rPr>
              <a:t>belle was an old ewe who </a:t>
            </a:r>
            <a:r>
              <a:rPr lang="en-AU" sz="3600" dirty="0" err="1">
                <a:solidFill>
                  <a:schemeClr val="accent1">
                    <a:lumMod val="60000"/>
                    <a:lumOff val="40000"/>
                  </a:schemeClr>
                </a:solidFill>
              </a:rPr>
              <a:t>couldnt</a:t>
            </a:r>
            <a:r>
              <a:rPr lang="en-AU" sz="3600" dirty="0">
                <a:solidFill>
                  <a:schemeClr val="accent1">
                    <a:lumMod val="60000"/>
                    <a:lumOff val="40000"/>
                  </a:schemeClr>
                </a:solidFill>
              </a:rPr>
              <a:t> keep up with the other sheep. you </a:t>
            </a:r>
            <a:r>
              <a:rPr lang="en-AU" sz="3600" dirty="0" err="1">
                <a:solidFill>
                  <a:schemeClr val="accent1">
                    <a:lumMod val="60000"/>
                    <a:lumOff val="40000"/>
                  </a:schemeClr>
                </a:solidFill>
              </a:rPr>
              <a:t>wouldnt</a:t>
            </a:r>
            <a:r>
              <a:rPr lang="en-AU" sz="3600" dirty="0">
                <a:solidFill>
                  <a:schemeClr val="accent1">
                    <a:lumMod val="60000"/>
                    <a:lumOff val="40000"/>
                  </a:schemeClr>
                </a:solidFill>
              </a:rPr>
              <a:t> </a:t>
            </a:r>
            <a:r>
              <a:rPr lang="en-AU" sz="3600" dirty="0" err="1">
                <a:solidFill>
                  <a:schemeClr val="accent1">
                    <a:lumMod val="60000"/>
                    <a:lumOff val="40000"/>
                  </a:schemeClr>
                </a:solidFill>
              </a:rPr>
              <a:t>beleive</a:t>
            </a:r>
            <a:r>
              <a:rPr lang="en-AU" sz="3600" dirty="0">
                <a:solidFill>
                  <a:schemeClr val="accent1">
                    <a:lumMod val="60000"/>
                    <a:lumOff val="40000"/>
                  </a:schemeClr>
                </a:solidFill>
              </a:rPr>
              <a:t> it, but she got locked out of the </a:t>
            </a:r>
            <a:r>
              <a:rPr lang="en-AU" sz="3600" dirty="0" err="1">
                <a:solidFill>
                  <a:schemeClr val="accent1">
                    <a:lumMod val="60000"/>
                    <a:lumOff val="40000"/>
                  </a:schemeClr>
                </a:solidFill>
              </a:rPr>
              <a:t>paddick</a:t>
            </a:r>
            <a:r>
              <a:rPr lang="en-AU" sz="3600" dirty="0">
                <a:solidFill>
                  <a:schemeClr val="accent1">
                    <a:lumMod val="60000"/>
                    <a:lumOff val="40000"/>
                  </a:schemeClr>
                </a:solidFill>
              </a:rPr>
              <a:t> one day she tried calling out, but her hoarse voice was </a:t>
            </a:r>
            <a:r>
              <a:rPr lang="en-AU" sz="3600" dirty="0" err="1">
                <a:solidFill>
                  <a:schemeClr val="accent1">
                    <a:lumMod val="60000"/>
                    <a:lumOff val="40000"/>
                  </a:schemeClr>
                </a:solidFill>
              </a:rPr>
              <a:t>drownd</a:t>
            </a:r>
            <a:r>
              <a:rPr lang="en-AU" sz="3600" dirty="0">
                <a:solidFill>
                  <a:schemeClr val="accent1">
                    <a:lumMod val="60000"/>
                    <a:lumOff val="40000"/>
                  </a:schemeClr>
                </a:solidFill>
              </a:rPr>
              <a:t> out by the loud horses. she ate some grass and waited for the farmer. it was eight o’clock </a:t>
            </a:r>
            <a:r>
              <a:rPr lang="en-AU" sz="3600" dirty="0" err="1">
                <a:solidFill>
                  <a:schemeClr val="accent1">
                    <a:lumMod val="60000"/>
                    <a:lumOff val="40000"/>
                  </a:schemeClr>
                </a:solidFill>
              </a:rPr>
              <a:t>befor</a:t>
            </a:r>
            <a:r>
              <a:rPr lang="en-AU" sz="3600" dirty="0">
                <a:solidFill>
                  <a:schemeClr val="accent1">
                    <a:lumMod val="60000"/>
                    <a:lumOff val="40000"/>
                  </a:schemeClr>
                </a:solidFill>
              </a:rPr>
              <a:t> he found her</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702" y="4936270"/>
            <a:ext cx="1104313" cy="1104313"/>
          </a:xfrm>
          <a:prstGeom prst="rect">
            <a:avLst/>
          </a:prstGeom>
        </p:spPr>
      </p:pic>
      <p:sp>
        <p:nvSpPr>
          <p:cNvPr id="7" name="TextBox 6"/>
          <p:cNvSpPr txBox="1"/>
          <p:nvPr/>
        </p:nvSpPr>
        <p:spPr>
          <a:xfrm>
            <a:off x="2205518" y="5072927"/>
            <a:ext cx="9655178"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5 capital letters, 2 apostrophes of contraction and 2 exclamation marks.</a:t>
            </a:r>
            <a:endParaRPr lang="en-US" dirty="0">
              <a:solidFill>
                <a:srgbClr val="FFFF00"/>
              </a:solidFill>
            </a:endParaRPr>
          </a:p>
        </p:txBody>
      </p:sp>
    </p:spTree>
    <p:extLst>
      <p:ext uri="{BB962C8B-B14F-4D97-AF65-F5344CB8AC3E}">
        <p14:creationId xmlns:p14="http://schemas.microsoft.com/office/powerpoint/2010/main" val="342304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Dad’s New Car</a:t>
            </a:r>
          </a:p>
        </p:txBody>
      </p:sp>
      <p:sp>
        <p:nvSpPr>
          <p:cNvPr id="3" name="Content Placeholder 2"/>
          <p:cNvSpPr>
            <a:spLocks noGrp="1"/>
          </p:cNvSpPr>
          <p:nvPr>
            <p:ph idx="1"/>
          </p:nvPr>
        </p:nvSpPr>
        <p:spPr>
          <a:xfrm>
            <a:off x="838199" y="1690688"/>
            <a:ext cx="10696303" cy="4486275"/>
          </a:xfrm>
        </p:spPr>
        <p:txBody>
          <a:bodyPr>
            <a:normAutofit/>
          </a:bodyPr>
          <a:lstStyle/>
          <a:p>
            <a:pPr marL="0" indent="0">
              <a:buNone/>
            </a:pPr>
            <a:r>
              <a:rPr lang="en-AU" sz="3600" dirty="0">
                <a:solidFill>
                  <a:schemeClr val="accent1">
                    <a:lumMod val="60000"/>
                    <a:lumOff val="40000"/>
                  </a:schemeClr>
                </a:solidFill>
              </a:rPr>
              <a:t>i knew today was the day dad was getting his new car the add only showed </a:t>
            </a:r>
            <a:r>
              <a:rPr lang="en-AU" sz="3600" dirty="0" err="1">
                <a:solidFill>
                  <a:schemeClr val="accent1">
                    <a:lumMod val="60000"/>
                    <a:lumOff val="40000"/>
                  </a:schemeClr>
                </a:solidFill>
              </a:rPr>
              <a:t>picters</a:t>
            </a:r>
            <a:r>
              <a:rPr lang="en-AU" sz="3600" dirty="0">
                <a:solidFill>
                  <a:schemeClr val="accent1">
                    <a:lumMod val="60000"/>
                    <a:lumOff val="40000"/>
                  </a:schemeClr>
                </a:solidFill>
              </a:rPr>
              <a:t> of the bass model, so he decided to add some </a:t>
            </a:r>
            <a:r>
              <a:rPr lang="en-AU" sz="3600" dirty="0" err="1">
                <a:solidFill>
                  <a:schemeClr val="accent1">
                    <a:lumMod val="60000"/>
                    <a:lumOff val="40000"/>
                  </a:schemeClr>
                </a:solidFill>
              </a:rPr>
              <a:t>extrars</a:t>
            </a:r>
            <a:r>
              <a:rPr lang="en-AU" sz="3600" dirty="0">
                <a:solidFill>
                  <a:schemeClr val="accent1">
                    <a:lumMod val="60000"/>
                    <a:lumOff val="40000"/>
                  </a:schemeClr>
                </a:solidFill>
              </a:rPr>
              <a:t> </a:t>
            </a:r>
            <a:r>
              <a:rPr lang="en-AU" sz="3600" dirty="0" err="1">
                <a:solidFill>
                  <a:schemeClr val="accent1">
                    <a:lumMod val="60000"/>
                    <a:lumOff val="40000"/>
                  </a:schemeClr>
                </a:solidFill>
              </a:rPr>
              <a:t>i</a:t>
            </a:r>
            <a:r>
              <a:rPr lang="en-AU" sz="3600" dirty="0">
                <a:solidFill>
                  <a:schemeClr val="accent1">
                    <a:lumMod val="60000"/>
                    <a:lumOff val="40000"/>
                  </a:schemeClr>
                </a:solidFill>
              </a:rPr>
              <a:t> couldn’t wait to see it only one more hour until he was coming home then he could take our family for a ride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7" name="TextBox 6"/>
          <p:cNvSpPr txBox="1"/>
          <p:nvPr/>
        </p:nvSpPr>
        <p:spPr>
          <a:xfrm>
            <a:off x="2422953" y="4734236"/>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6 capital letters, 3 full stops and 2 exclamation marks.</a:t>
            </a:r>
            <a:endParaRPr lang="en-US" dirty="0">
              <a:solidFill>
                <a:srgbClr val="FFFF00"/>
              </a:solidFill>
            </a:endParaRPr>
          </a:p>
        </p:txBody>
      </p:sp>
    </p:spTree>
    <p:extLst>
      <p:ext uri="{BB962C8B-B14F-4D97-AF65-F5344CB8AC3E}">
        <p14:creationId xmlns:p14="http://schemas.microsoft.com/office/powerpoint/2010/main" val="2150164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The New House</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AU" sz="3600" dirty="0" err="1">
                <a:solidFill>
                  <a:schemeClr val="accent1">
                    <a:lumMod val="60000"/>
                    <a:lumOff val="40000"/>
                  </a:schemeClr>
                </a:solidFill>
              </a:rPr>
              <a:t>i</a:t>
            </a:r>
            <a:r>
              <a:rPr lang="en-AU" sz="3600" dirty="0">
                <a:solidFill>
                  <a:schemeClr val="accent1">
                    <a:lumMod val="60000"/>
                    <a:lumOff val="40000"/>
                  </a:schemeClr>
                </a:solidFill>
              </a:rPr>
              <a:t> </a:t>
            </a:r>
            <a:r>
              <a:rPr lang="en-AU" sz="3600" dirty="0" err="1">
                <a:solidFill>
                  <a:schemeClr val="accent1">
                    <a:lumMod val="60000"/>
                    <a:lumOff val="40000"/>
                  </a:schemeClr>
                </a:solidFill>
              </a:rPr>
              <a:t>dont</a:t>
            </a:r>
            <a:r>
              <a:rPr lang="en-AU" sz="3600" dirty="0">
                <a:solidFill>
                  <a:schemeClr val="accent1">
                    <a:lumMod val="60000"/>
                    <a:lumOff val="40000"/>
                  </a:schemeClr>
                </a:solidFill>
              </a:rPr>
              <a:t> know why we leased my least favourite house its like being in a </a:t>
            </a:r>
            <a:r>
              <a:rPr lang="en-AU" sz="3600" dirty="0" err="1">
                <a:solidFill>
                  <a:schemeClr val="accent1">
                    <a:lumMod val="60000"/>
                    <a:lumOff val="40000"/>
                  </a:schemeClr>
                </a:solidFill>
              </a:rPr>
              <a:t>prisn</a:t>
            </a:r>
            <a:r>
              <a:rPr lang="en-AU" sz="3600" dirty="0">
                <a:solidFill>
                  <a:schemeClr val="accent1">
                    <a:lumMod val="60000"/>
                    <a:lumOff val="40000"/>
                  </a:schemeClr>
                </a:solidFill>
              </a:rPr>
              <a:t> cell </a:t>
            </a:r>
            <a:r>
              <a:rPr lang="en-AU" sz="3600" dirty="0" err="1">
                <a:solidFill>
                  <a:schemeClr val="accent1">
                    <a:lumMod val="60000"/>
                    <a:lumOff val="40000"/>
                  </a:schemeClr>
                </a:solidFill>
              </a:rPr>
              <a:t>im</a:t>
            </a:r>
            <a:r>
              <a:rPr lang="en-AU" sz="3600" dirty="0">
                <a:solidFill>
                  <a:schemeClr val="accent1">
                    <a:lumMod val="60000"/>
                    <a:lumOff val="40000"/>
                  </a:schemeClr>
                </a:solidFill>
              </a:rPr>
              <a:t> going to have to sell sum of my things just so </a:t>
            </a:r>
            <a:r>
              <a:rPr lang="en-AU" sz="3600" dirty="0" err="1">
                <a:solidFill>
                  <a:schemeClr val="accent1">
                    <a:lumMod val="60000"/>
                    <a:lumOff val="40000"/>
                  </a:schemeClr>
                </a:solidFill>
              </a:rPr>
              <a:t>i</a:t>
            </a:r>
            <a:r>
              <a:rPr lang="en-AU" sz="3600" dirty="0">
                <a:solidFill>
                  <a:schemeClr val="accent1">
                    <a:lumMod val="60000"/>
                    <a:lumOff val="40000"/>
                  </a:schemeClr>
                </a:solidFill>
              </a:rPr>
              <a:t> can fit </a:t>
            </a:r>
            <a:r>
              <a:rPr lang="en-AU" sz="3600" dirty="0" err="1">
                <a:solidFill>
                  <a:schemeClr val="accent1">
                    <a:lumMod val="60000"/>
                    <a:lumOff val="40000"/>
                  </a:schemeClr>
                </a:solidFill>
              </a:rPr>
              <a:t>evrything</a:t>
            </a:r>
            <a:r>
              <a:rPr lang="en-AU" sz="3600" dirty="0">
                <a:solidFill>
                  <a:schemeClr val="accent1">
                    <a:lumMod val="60000"/>
                    <a:lumOff val="40000"/>
                  </a:schemeClr>
                </a:solidFill>
              </a:rPr>
              <a:t> in the </a:t>
            </a:r>
            <a:r>
              <a:rPr lang="en-AU" sz="3600" dirty="0" err="1">
                <a:solidFill>
                  <a:schemeClr val="accent1">
                    <a:lumMod val="60000"/>
                    <a:lumOff val="40000"/>
                  </a:schemeClr>
                </a:solidFill>
              </a:rPr>
              <a:t>cuboards</a:t>
            </a:r>
            <a:r>
              <a:rPr lang="en-AU" sz="3600" dirty="0">
                <a:solidFill>
                  <a:schemeClr val="accent1">
                    <a:lumMod val="60000"/>
                    <a:lumOff val="40000"/>
                  </a:schemeClr>
                </a:solidFill>
              </a:rPr>
              <a:t> some of the other houses were much nicer, but </a:t>
            </a:r>
            <a:r>
              <a:rPr lang="en-AU" sz="3600" dirty="0" err="1">
                <a:solidFill>
                  <a:schemeClr val="accent1">
                    <a:lumMod val="60000"/>
                    <a:lumOff val="40000"/>
                  </a:schemeClr>
                </a:solidFill>
              </a:rPr>
              <a:t>i</a:t>
            </a:r>
            <a:r>
              <a:rPr lang="en-AU" sz="3600" dirty="0">
                <a:solidFill>
                  <a:schemeClr val="accent1">
                    <a:lumMod val="60000"/>
                    <a:lumOff val="40000"/>
                  </a:schemeClr>
                </a:solidFill>
              </a:rPr>
              <a:t> think this one costs the smallest sum of money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4670471"/>
            <a:ext cx="1104313" cy="1104313"/>
          </a:xfrm>
          <a:prstGeom prst="rect">
            <a:avLst/>
          </a:prstGeom>
        </p:spPr>
      </p:pic>
      <p:sp>
        <p:nvSpPr>
          <p:cNvPr id="6" name="TextBox 5"/>
          <p:cNvSpPr txBox="1"/>
          <p:nvPr/>
        </p:nvSpPr>
        <p:spPr>
          <a:xfrm>
            <a:off x="2047510" y="4807128"/>
            <a:ext cx="10020838"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6 capital letters, 4 full stops and 3 apostrophes of contraction.</a:t>
            </a:r>
            <a:endParaRPr lang="en-US" dirty="0">
              <a:solidFill>
                <a:srgbClr val="FFFF00"/>
              </a:solidFill>
            </a:endParaRPr>
          </a:p>
        </p:txBody>
      </p:sp>
    </p:spTree>
    <p:extLst>
      <p:ext uri="{BB962C8B-B14F-4D97-AF65-F5344CB8AC3E}">
        <p14:creationId xmlns:p14="http://schemas.microsoft.com/office/powerpoint/2010/main" val="319685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So Many Choices</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AU" sz="3600" dirty="0">
                <a:solidFill>
                  <a:schemeClr val="accent1">
                    <a:lumMod val="60000"/>
                    <a:lumOff val="40000"/>
                  </a:schemeClr>
                </a:solidFill>
              </a:rPr>
              <a:t>there are so many </a:t>
            </a:r>
            <a:r>
              <a:rPr lang="en-AU" sz="3600" dirty="0" err="1">
                <a:solidFill>
                  <a:schemeClr val="accent1">
                    <a:lumMod val="60000"/>
                    <a:lumOff val="40000"/>
                  </a:schemeClr>
                </a:solidFill>
              </a:rPr>
              <a:t>countrys</a:t>
            </a:r>
            <a:r>
              <a:rPr lang="en-AU" sz="3600" dirty="0">
                <a:solidFill>
                  <a:schemeClr val="accent1">
                    <a:lumMod val="60000"/>
                    <a:lumOff val="40000"/>
                  </a:schemeClr>
                </a:solidFill>
              </a:rPr>
              <a:t> in the world that </a:t>
            </a:r>
            <a:r>
              <a:rPr lang="en-AU" sz="3600" dirty="0" err="1">
                <a:solidFill>
                  <a:schemeClr val="accent1">
                    <a:lumMod val="60000"/>
                    <a:lumOff val="40000"/>
                  </a:schemeClr>
                </a:solidFill>
              </a:rPr>
              <a:t>i</a:t>
            </a:r>
            <a:r>
              <a:rPr lang="en-AU" sz="3600" dirty="0">
                <a:solidFill>
                  <a:schemeClr val="accent1">
                    <a:lumMod val="60000"/>
                    <a:lumOff val="40000"/>
                  </a:schemeClr>
                </a:solidFill>
              </a:rPr>
              <a:t> would love to visit if my bags were </a:t>
            </a:r>
            <a:r>
              <a:rPr lang="en-AU" sz="3600" dirty="0" err="1">
                <a:solidFill>
                  <a:schemeClr val="accent1">
                    <a:lumMod val="60000"/>
                    <a:lumOff val="40000"/>
                  </a:schemeClr>
                </a:solidFill>
              </a:rPr>
              <a:t>packt</a:t>
            </a:r>
            <a:r>
              <a:rPr lang="en-AU" sz="3600" dirty="0">
                <a:solidFill>
                  <a:schemeClr val="accent1">
                    <a:lumMod val="60000"/>
                    <a:lumOff val="40000"/>
                  </a:schemeClr>
                </a:solidFill>
              </a:rPr>
              <a:t> i could jump on an aircraft and leave </a:t>
            </a:r>
            <a:r>
              <a:rPr lang="en-AU" sz="3600" dirty="0" err="1">
                <a:solidFill>
                  <a:schemeClr val="accent1">
                    <a:lumMod val="60000"/>
                    <a:lumOff val="40000"/>
                  </a:schemeClr>
                </a:solidFill>
              </a:rPr>
              <a:t>tomorow</a:t>
            </a:r>
            <a:r>
              <a:rPr lang="en-AU" sz="3600" dirty="0">
                <a:solidFill>
                  <a:schemeClr val="accent1">
                    <a:lumMod val="60000"/>
                    <a:lumOff val="40000"/>
                  </a:schemeClr>
                </a:solidFill>
              </a:rPr>
              <a:t> </a:t>
            </a:r>
            <a:r>
              <a:rPr lang="en-AU" sz="3600" dirty="0" err="1">
                <a:solidFill>
                  <a:schemeClr val="accent1">
                    <a:lumMod val="60000"/>
                    <a:lumOff val="40000"/>
                  </a:schemeClr>
                </a:solidFill>
              </a:rPr>
              <a:t>i</a:t>
            </a:r>
            <a:r>
              <a:rPr lang="en-AU" sz="3600" dirty="0">
                <a:solidFill>
                  <a:schemeClr val="accent1">
                    <a:lumMod val="60000"/>
                    <a:lumOff val="40000"/>
                  </a:schemeClr>
                </a:solidFill>
              </a:rPr>
              <a:t> could visit mountains </a:t>
            </a:r>
            <a:r>
              <a:rPr lang="en-AU" sz="3600" dirty="0" err="1">
                <a:solidFill>
                  <a:schemeClr val="accent1">
                    <a:lumMod val="60000"/>
                    <a:lumOff val="40000"/>
                  </a:schemeClr>
                </a:solidFill>
              </a:rPr>
              <a:t>vallies</a:t>
            </a:r>
            <a:r>
              <a:rPr lang="en-AU" sz="3600" dirty="0">
                <a:solidFill>
                  <a:schemeClr val="accent1">
                    <a:lumMod val="60000"/>
                    <a:lumOff val="40000"/>
                  </a:schemeClr>
                </a:solidFill>
              </a:rPr>
              <a:t> islands deserts and oases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7" name="TextBox 6"/>
          <p:cNvSpPr txBox="1"/>
          <p:nvPr/>
        </p:nvSpPr>
        <p:spPr>
          <a:xfrm>
            <a:off x="2422953" y="4734236"/>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5 capital letters, 3 full stops and 4 commas.</a:t>
            </a:r>
            <a:endParaRPr lang="en-US" dirty="0">
              <a:solidFill>
                <a:srgbClr val="FFFF00"/>
              </a:solidFill>
            </a:endParaRPr>
          </a:p>
        </p:txBody>
      </p:sp>
    </p:spTree>
    <p:extLst>
      <p:ext uri="{BB962C8B-B14F-4D97-AF65-F5344CB8AC3E}">
        <p14:creationId xmlns:p14="http://schemas.microsoft.com/office/powerpoint/2010/main" val="2414477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The Hungry Foxes</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AU" sz="3600" dirty="0">
                <a:solidFill>
                  <a:schemeClr val="accent1">
                    <a:lumMod val="60000"/>
                    <a:lumOff val="40000"/>
                  </a:schemeClr>
                </a:solidFill>
              </a:rPr>
              <a:t>a group of </a:t>
            </a:r>
            <a:r>
              <a:rPr lang="en-AU" sz="3600" dirty="0" err="1">
                <a:solidFill>
                  <a:schemeClr val="accent1">
                    <a:lumMod val="60000"/>
                    <a:lumOff val="40000"/>
                  </a:schemeClr>
                </a:solidFill>
              </a:rPr>
              <a:t>foxers</a:t>
            </a:r>
            <a:r>
              <a:rPr lang="en-AU" sz="3600" dirty="0">
                <a:solidFill>
                  <a:schemeClr val="accent1">
                    <a:lumMod val="60000"/>
                    <a:lumOff val="40000"/>
                  </a:schemeClr>
                </a:solidFill>
              </a:rPr>
              <a:t> were hunting mice by the </a:t>
            </a:r>
            <a:r>
              <a:rPr lang="en-AU" sz="3600" dirty="0" err="1">
                <a:solidFill>
                  <a:schemeClr val="accent1">
                    <a:lumMod val="60000"/>
                    <a:lumOff val="40000"/>
                  </a:schemeClr>
                </a:solidFill>
              </a:rPr>
              <a:t>warfs</a:t>
            </a:r>
            <a:r>
              <a:rPr lang="en-AU" sz="3600" dirty="0">
                <a:solidFill>
                  <a:schemeClr val="accent1">
                    <a:lumMod val="60000"/>
                    <a:lumOff val="40000"/>
                  </a:schemeClr>
                </a:solidFill>
              </a:rPr>
              <a:t> near the bay they quietly tip-toed and </a:t>
            </a:r>
            <a:r>
              <a:rPr lang="en-AU" sz="3600" dirty="0" err="1">
                <a:solidFill>
                  <a:schemeClr val="accent1">
                    <a:lumMod val="60000"/>
                    <a:lumOff val="40000"/>
                  </a:schemeClr>
                </a:solidFill>
              </a:rPr>
              <a:t>krept</a:t>
            </a:r>
            <a:r>
              <a:rPr lang="en-AU" sz="3600" dirty="0">
                <a:solidFill>
                  <a:schemeClr val="accent1">
                    <a:lumMod val="60000"/>
                    <a:lumOff val="40000"/>
                  </a:schemeClr>
                </a:solidFill>
              </a:rPr>
              <a:t> up behind them the mice saw the foxes and ran into their hiding spots between the </a:t>
            </a:r>
            <a:r>
              <a:rPr lang="en-AU" sz="3600" dirty="0" err="1">
                <a:solidFill>
                  <a:schemeClr val="accent1">
                    <a:lumMod val="60000"/>
                    <a:lumOff val="40000"/>
                  </a:schemeClr>
                </a:solidFill>
              </a:rPr>
              <a:t>woodon</a:t>
            </a:r>
            <a:r>
              <a:rPr lang="en-AU" sz="3600" dirty="0">
                <a:solidFill>
                  <a:schemeClr val="accent1">
                    <a:lumMod val="60000"/>
                    <a:lumOff val="40000"/>
                  </a:schemeClr>
                </a:solidFill>
              </a:rPr>
              <a:t> posts the foxes returned back into the bushes.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7" name="TextBox 6"/>
          <p:cNvSpPr txBox="1"/>
          <p:nvPr/>
        </p:nvSpPr>
        <p:spPr>
          <a:xfrm>
            <a:off x="2422953" y="4734236"/>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4 capital letters and 4 full stops.</a:t>
            </a:r>
            <a:endParaRPr lang="en-US" dirty="0">
              <a:solidFill>
                <a:srgbClr val="FFFF00"/>
              </a:solidFill>
            </a:endParaRPr>
          </a:p>
        </p:txBody>
      </p:sp>
    </p:spTree>
    <p:extLst>
      <p:ext uri="{BB962C8B-B14F-4D97-AF65-F5344CB8AC3E}">
        <p14:creationId xmlns:p14="http://schemas.microsoft.com/office/powerpoint/2010/main" val="1253667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The Silly Thieves</a:t>
            </a:r>
          </a:p>
        </p:txBody>
      </p:sp>
      <p:sp>
        <p:nvSpPr>
          <p:cNvPr id="3" name="Content Placeholder 2"/>
          <p:cNvSpPr>
            <a:spLocks noGrp="1"/>
          </p:cNvSpPr>
          <p:nvPr>
            <p:ph idx="1"/>
          </p:nvPr>
        </p:nvSpPr>
        <p:spPr>
          <a:xfrm>
            <a:off x="838200" y="1690688"/>
            <a:ext cx="10617926" cy="4486275"/>
          </a:xfrm>
        </p:spPr>
        <p:txBody>
          <a:bodyPr>
            <a:normAutofit/>
          </a:bodyPr>
          <a:lstStyle/>
          <a:p>
            <a:pPr marL="0" indent="0">
              <a:buNone/>
            </a:pPr>
            <a:r>
              <a:rPr lang="en-AU" sz="3600" dirty="0">
                <a:solidFill>
                  <a:schemeClr val="accent1">
                    <a:lumMod val="60000"/>
                    <a:lumOff val="40000"/>
                  </a:schemeClr>
                </a:solidFill>
              </a:rPr>
              <a:t>a bunch of silly </a:t>
            </a:r>
            <a:r>
              <a:rPr lang="en-AU" sz="3600" dirty="0" err="1">
                <a:solidFill>
                  <a:schemeClr val="accent1">
                    <a:lumMod val="60000"/>
                    <a:lumOff val="40000"/>
                  </a:schemeClr>
                </a:solidFill>
              </a:rPr>
              <a:t>thiefs</a:t>
            </a:r>
            <a:r>
              <a:rPr lang="en-AU" sz="3600" dirty="0">
                <a:solidFill>
                  <a:schemeClr val="accent1">
                    <a:lumMod val="60000"/>
                    <a:lumOff val="40000"/>
                  </a:schemeClr>
                </a:solidFill>
              </a:rPr>
              <a:t> stole some </a:t>
            </a:r>
            <a:r>
              <a:rPr lang="en-AU" sz="3600" dirty="0" err="1">
                <a:solidFill>
                  <a:schemeClr val="accent1">
                    <a:lumMod val="60000"/>
                    <a:lumOff val="40000"/>
                  </a:schemeClr>
                </a:solidFill>
              </a:rPr>
              <a:t>tellyvisions</a:t>
            </a:r>
            <a:r>
              <a:rPr lang="en-AU" sz="3600" dirty="0">
                <a:solidFill>
                  <a:schemeClr val="accent1">
                    <a:lumMod val="60000"/>
                    <a:lumOff val="40000"/>
                  </a:schemeClr>
                </a:solidFill>
              </a:rPr>
              <a:t> from the local </a:t>
            </a:r>
            <a:r>
              <a:rPr lang="en-AU" sz="3600" dirty="0" err="1">
                <a:solidFill>
                  <a:schemeClr val="accent1">
                    <a:lumMod val="60000"/>
                    <a:lumOff val="40000"/>
                  </a:schemeClr>
                </a:solidFill>
              </a:rPr>
              <a:t>electronicks</a:t>
            </a:r>
            <a:r>
              <a:rPr lang="en-AU" sz="3600" dirty="0">
                <a:solidFill>
                  <a:schemeClr val="accent1">
                    <a:lumMod val="60000"/>
                    <a:lumOff val="40000"/>
                  </a:schemeClr>
                </a:solidFill>
              </a:rPr>
              <a:t> store they walked the streets in their black clothes with the stolen </a:t>
            </a:r>
            <a:r>
              <a:rPr lang="en-AU" sz="3600" dirty="0" err="1">
                <a:solidFill>
                  <a:schemeClr val="accent1">
                    <a:lumMod val="60000"/>
                    <a:lumOff val="40000"/>
                  </a:schemeClr>
                </a:solidFill>
              </a:rPr>
              <a:t>itums</a:t>
            </a:r>
            <a:r>
              <a:rPr lang="en-AU" sz="3600" dirty="0">
                <a:solidFill>
                  <a:schemeClr val="accent1">
                    <a:lumMod val="60000"/>
                    <a:lumOff val="40000"/>
                  </a:schemeClr>
                </a:solidFill>
              </a:rPr>
              <a:t> some policemen saw the thieves and arrested them instantly</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533814"/>
            <a:ext cx="1104313" cy="1104313"/>
          </a:xfrm>
          <a:prstGeom prst="rect">
            <a:avLst/>
          </a:prstGeom>
        </p:spPr>
      </p:pic>
      <p:sp>
        <p:nvSpPr>
          <p:cNvPr id="7" name="TextBox 6"/>
          <p:cNvSpPr txBox="1"/>
          <p:nvPr/>
        </p:nvSpPr>
        <p:spPr>
          <a:xfrm>
            <a:off x="2364543" y="4670473"/>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3 capital letters, 2 full stops and 1 exclamation mark.</a:t>
            </a:r>
            <a:endParaRPr lang="en-US" dirty="0">
              <a:solidFill>
                <a:srgbClr val="FFFF00"/>
              </a:solidFill>
            </a:endParaRPr>
          </a:p>
        </p:txBody>
      </p:sp>
    </p:spTree>
    <p:extLst>
      <p:ext uri="{BB962C8B-B14F-4D97-AF65-F5344CB8AC3E}">
        <p14:creationId xmlns:p14="http://schemas.microsoft.com/office/powerpoint/2010/main" val="2175958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The Clever Detectives</a:t>
            </a:r>
          </a:p>
        </p:txBody>
      </p:sp>
      <p:sp>
        <p:nvSpPr>
          <p:cNvPr id="3" name="Content Placeholder 2"/>
          <p:cNvSpPr>
            <a:spLocks noGrp="1"/>
          </p:cNvSpPr>
          <p:nvPr>
            <p:ph idx="1"/>
          </p:nvPr>
        </p:nvSpPr>
        <p:spPr>
          <a:xfrm>
            <a:off x="838200" y="1690688"/>
            <a:ext cx="10617926" cy="4486275"/>
          </a:xfrm>
        </p:spPr>
        <p:txBody>
          <a:bodyPr>
            <a:normAutofit/>
          </a:bodyPr>
          <a:lstStyle/>
          <a:p>
            <a:pPr marL="0" indent="0">
              <a:buNone/>
            </a:pPr>
            <a:r>
              <a:rPr lang="en-AU" sz="3600" dirty="0">
                <a:solidFill>
                  <a:schemeClr val="accent1">
                    <a:lumMod val="60000"/>
                    <a:lumOff val="40000"/>
                  </a:schemeClr>
                </a:solidFill>
              </a:rPr>
              <a:t>the </a:t>
            </a:r>
            <a:r>
              <a:rPr lang="en-AU" sz="3600" dirty="0" err="1">
                <a:solidFill>
                  <a:schemeClr val="accent1">
                    <a:lumMod val="60000"/>
                    <a:lumOff val="40000"/>
                  </a:schemeClr>
                </a:solidFill>
              </a:rPr>
              <a:t>detechtives</a:t>
            </a:r>
            <a:r>
              <a:rPr lang="en-AU" sz="3600" dirty="0">
                <a:solidFill>
                  <a:schemeClr val="accent1">
                    <a:lumMod val="60000"/>
                    <a:lumOff val="40000"/>
                  </a:schemeClr>
                </a:solidFill>
              </a:rPr>
              <a:t> were looking carefully for clews in the streets of the town there was still no sign of the dogs from the pound someone had unlocked the gates and let the dogs out. a </a:t>
            </a:r>
            <a:r>
              <a:rPr lang="en-AU" sz="3600" dirty="0" err="1">
                <a:solidFill>
                  <a:schemeClr val="accent1">
                    <a:lumMod val="60000"/>
                    <a:lumOff val="40000"/>
                  </a:schemeClr>
                </a:solidFill>
              </a:rPr>
              <a:t>siries</a:t>
            </a:r>
            <a:r>
              <a:rPr lang="en-AU" sz="3600" dirty="0">
                <a:solidFill>
                  <a:schemeClr val="accent1">
                    <a:lumMod val="60000"/>
                    <a:lumOff val="40000"/>
                  </a:schemeClr>
                </a:solidFill>
              </a:rPr>
              <a:t> of clues was finally found near the </a:t>
            </a:r>
            <a:r>
              <a:rPr lang="en-AU" sz="3600" dirty="0" err="1">
                <a:solidFill>
                  <a:schemeClr val="accent1">
                    <a:lumMod val="60000"/>
                    <a:lumOff val="40000"/>
                  </a:schemeClr>
                </a:solidFill>
              </a:rPr>
              <a:t>cactisus</a:t>
            </a:r>
            <a:r>
              <a:rPr lang="en-AU" sz="3600" dirty="0">
                <a:solidFill>
                  <a:schemeClr val="accent1">
                    <a:lumMod val="60000"/>
                    <a:lumOff val="40000"/>
                  </a:schemeClr>
                </a:solidFill>
              </a:rPr>
              <a:t> in Mr. Greens garden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7" name="TextBox 6"/>
          <p:cNvSpPr txBox="1"/>
          <p:nvPr/>
        </p:nvSpPr>
        <p:spPr>
          <a:xfrm>
            <a:off x="2364543" y="4807130"/>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4 capital letters, 4 full stops and 1 apostrophe of possession.</a:t>
            </a:r>
            <a:endParaRPr lang="en-US" dirty="0">
              <a:solidFill>
                <a:srgbClr val="FFFF00"/>
              </a:solidFill>
            </a:endParaRPr>
          </a:p>
        </p:txBody>
      </p:sp>
    </p:spTree>
    <p:extLst>
      <p:ext uri="{BB962C8B-B14F-4D97-AF65-F5344CB8AC3E}">
        <p14:creationId xmlns:p14="http://schemas.microsoft.com/office/powerpoint/2010/main" val="355073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What Should I Write?</a:t>
            </a:r>
          </a:p>
        </p:txBody>
      </p:sp>
      <p:sp>
        <p:nvSpPr>
          <p:cNvPr id="3" name="Content Placeholder 2"/>
          <p:cNvSpPr>
            <a:spLocks noGrp="1"/>
          </p:cNvSpPr>
          <p:nvPr>
            <p:ph idx="1"/>
          </p:nvPr>
        </p:nvSpPr>
        <p:spPr>
          <a:xfrm>
            <a:off x="838200" y="1520825"/>
            <a:ext cx="10735491" cy="4351338"/>
          </a:xfrm>
        </p:spPr>
        <p:txBody>
          <a:bodyPr>
            <a:normAutofit/>
          </a:bodyPr>
          <a:lstStyle/>
          <a:p>
            <a:pPr marL="0" indent="0">
              <a:buNone/>
            </a:pPr>
            <a:r>
              <a:rPr lang="en-AU" sz="3600" dirty="0">
                <a:solidFill>
                  <a:schemeClr val="accent1">
                    <a:lumMod val="60000"/>
                    <a:lumOff val="40000"/>
                  </a:schemeClr>
                </a:solidFill>
              </a:rPr>
              <a:t>you have thirty </a:t>
            </a:r>
            <a:r>
              <a:rPr lang="en-AU" sz="3600" dirty="0" err="1">
                <a:solidFill>
                  <a:schemeClr val="accent1">
                    <a:lumMod val="60000"/>
                    <a:lumOff val="40000"/>
                  </a:schemeClr>
                </a:solidFill>
              </a:rPr>
              <a:t>minites</a:t>
            </a:r>
            <a:r>
              <a:rPr lang="en-AU" sz="3600" dirty="0">
                <a:solidFill>
                  <a:schemeClr val="accent1">
                    <a:lumMod val="60000"/>
                    <a:lumOff val="40000"/>
                  </a:schemeClr>
                </a:solidFill>
              </a:rPr>
              <a:t> to write your storey, said the teacher. what was I going to write about how was I going to write an </a:t>
            </a:r>
            <a:r>
              <a:rPr lang="en-AU" sz="3600" dirty="0" err="1">
                <a:solidFill>
                  <a:schemeClr val="accent1">
                    <a:lumMod val="60000"/>
                    <a:lumOff val="40000"/>
                  </a:schemeClr>
                </a:solidFill>
              </a:rPr>
              <a:t>entira</a:t>
            </a:r>
            <a:r>
              <a:rPr lang="en-AU" sz="3600" dirty="0">
                <a:solidFill>
                  <a:schemeClr val="accent1">
                    <a:lumMod val="60000"/>
                    <a:lumOff val="40000"/>
                  </a:schemeClr>
                </a:solidFill>
              </a:rPr>
              <a:t> story in </a:t>
            </a:r>
            <a:r>
              <a:rPr lang="en-AU" sz="3600" dirty="0" err="1">
                <a:solidFill>
                  <a:schemeClr val="accent1">
                    <a:lumMod val="60000"/>
                    <a:lumOff val="40000"/>
                  </a:schemeClr>
                </a:solidFill>
              </a:rPr>
              <a:t>firty</a:t>
            </a:r>
            <a:r>
              <a:rPr lang="en-AU" sz="3600" dirty="0">
                <a:solidFill>
                  <a:schemeClr val="accent1">
                    <a:lumMod val="60000"/>
                    <a:lumOff val="40000"/>
                  </a:schemeClr>
                </a:solidFill>
              </a:rPr>
              <a:t> minutes should I write about a scary dragon or a hungry dinosaur would a story about a dragon and a dinosaur who are friends make sense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702" y="4882508"/>
            <a:ext cx="1104313" cy="1104313"/>
          </a:xfrm>
          <a:prstGeom prst="rect">
            <a:avLst/>
          </a:prstGeom>
        </p:spPr>
      </p:pic>
      <p:sp>
        <p:nvSpPr>
          <p:cNvPr id="8" name="TextBox 7"/>
          <p:cNvSpPr txBox="1"/>
          <p:nvPr/>
        </p:nvSpPr>
        <p:spPr>
          <a:xfrm>
            <a:off x="2205517" y="5019163"/>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5 capital letters, 4 question marks and 1 set of quotation marks.</a:t>
            </a:r>
            <a:endParaRPr lang="en-US" dirty="0">
              <a:solidFill>
                <a:srgbClr val="FFFF00"/>
              </a:solidFill>
            </a:endParaRPr>
          </a:p>
        </p:txBody>
      </p:sp>
    </p:spTree>
    <p:extLst>
      <p:ext uri="{BB962C8B-B14F-4D97-AF65-F5344CB8AC3E}">
        <p14:creationId xmlns:p14="http://schemas.microsoft.com/office/powerpoint/2010/main" val="372569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0791"/>
            <a:ext cx="10515600" cy="1325563"/>
          </a:xfrm>
        </p:spPr>
        <p:txBody>
          <a:bodyPr>
            <a:normAutofit/>
          </a:bodyPr>
          <a:lstStyle/>
          <a:p>
            <a:pPr algn="ctr"/>
            <a:r>
              <a:rPr lang="en-AU" sz="6000" b="1" dirty="0">
                <a:solidFill>
                  <a:schemeClr val="accent1">
                    <a:lumMod val="60000"/>
                    <a:lumOff val="40000"/>
                  </a:schemeClr>
                </a:solidFill>
                <a:latin typeface="+mn-lt"/>
              </a:rPr>
              <a:t>Sky Diving</a:t>
            </a:r>
          </a:p>
        </p:txBody>
      </p:sp>
      <p:sp>
        <p:nvSpPr>
          <p:cNvPr id="3" name="Content Placeholder 2"/>
          <p:cNvSpPr>
            <a:spLocks noGrp="1"/>
          </p:cNvSpPr>
          <p:nvPr>
            <p:ph idx="1"/>
          </p:nvPr>
        </p:nvSpPr>
        <p:spPr>
          <a:xfrm>
            <a:off x="838200" y="1431067"/>
            <a:ext cx="10515600" cy="4520609"/>
          </a:xfrm>
        </p:spPr>
        <p:txBody>
          <a:bodyPr>
            <a:normAutofit/>
          </a:bodyPr>
          <a:lstStyle/>
          <a:p>
            <a:pPr marL="0" indent="0">
              <a:buNone/>
            </a:pPr>
            <a:r>
              <a:rPr lang="en-AU" sz="3200" dirty="0">
                <a:solidFill>
                  <a:schemeClr val="accent1">
                    <a:lumMod val="60000"/>
                    <a:lumOff val="40000"/>
                  </a:schemeClr>
                </a:solidFill>
              </a:rPr>
              <a:t>you did what? </a:t>
            </a:r>
            <a:r>
              <a:rPr lang="en-AU" sz="3200" dirty="0" err="1">
                <a:solidFill>
                  <a:schemeClr val="accent1">
                    <a:lumMod val="60000"/>
                    <a:lumOff val="40000"/>
                  </a:schemeClr>
                </a:solidFill>
              </a:rPr>
              <a:t>screammed</a:t>
            </a:r>
            <a:r>
              <a:rPr lang="en-AU" sz="3200" dirty="0">
                <a:solidFill>
                  <a:schemeClr val="accent1">
                    <a:lumMod val="60000"/>
                    <a:lumOff val="40000"/>
                  </a:schemeClr>
                </a:solidFill>
              </a:rPr>
              <a:t> Marco </a:t>
            </a:r>
          </a:p>
          <a:p>
            <a:pPr marL="0" indent="0">
              <a:buNone/>
            </a:pPr>
            <a:r>
              <a:rPr lang="en-AU" sz="3200" dirty="0" err="1">
                <a:solidFill>
                  <a:schemeClr val="accent1">
                    <a:lumMod val="60000"/>
                    <a:lumOff val="40000"/>
                  </a:schemeClr>
                </a:solidFill>
              </a:rPr>
              <a:t>i</a:t>
            </a:r>
            <a:r>
              <a:rPr lang="en-AU" sz="3200" dirty="0">
                <a:solidFill>
                  <a:schemeClr val="accent1">
                    <a:lumMod val="60000"/>
                    <a:lumOff val="40000"/>
                  </a:schemeClr>
                </a:solidFill>
              </a:rPr>
              <a:t> </a:t>
            </a:r>
            <a:r>
              <a:rPr lang="en-AU" sz="3200" dirty="0" err="1">
                <a:solidFill>
                  <a:schemeClr val="accent1">
                    <a:lumMod val="60000"/>
                    <a:lumOff val="40000"/>
                  </a:schemeClr>
                </a:solidFill>
              </a:rPr>
              <a:t>jumpt</a:t>
            </a:r>
            <a:r>
              <a:rPr lang="en-AU" sz="3200" dirty="0">
                <a:solidFill>
                  <a:schemeClr val="accent1">
                    <a:lumMod val="60000"/>
                    <a:lumOff val="40000"/>
                  </a:schemeClr>
                </a:solidFill>
              </a:rPr>
              <a:t> out of a plane! </a:t>
            </a:r>
            <a:r>
              <a:rPr lang="en-AU" sz="3200" dirty="0" err="1">
                <a:solidFill>
                  <a:schemeClr val="accent1">
                    <a:lumMod val="60000"/>
                    <a:lumOff val="40000"/>
                  </a:schemeClr>
                </a:solidFill>
              </a:rPr>
              <a:t>i</a:t>
            </a:r>
            <a:r>
              <a:rPr lang="en-AU" sz="3200" dirty="0">
                <a:solidFill>
                  <a:schemeClr val="accent1">
                    <a:lumMod val="60000"/>
                    <a:lumOff val="40000"/>
                  </a:schemeClr>
                </a:solidFill>
              </a:rPr>
              <a:t> replied </a:t>
            </a:r>
          </a:p>
          <a:p>
            <a:pPr marL="0" indent="0">
              <a:buNone/>
            </a:pPr>
            <a:r>
              <a:rPr lang="en-AU" sz="3200" dirty="0">
                <a:solidFill>
                  <a:schemeClr val="accent1">
                    <a:lumMod val="60000"/>
                    <a:lumOff val="40000"/>
                  </a:schemeClr>
                </a:solidFill>
              </a:rPr>
              <a:t>no way! </a:t>
            </a:r>
            <a:r>
              <a:rPr lang="en-AU" sz="3200" dirty="0" err="1">
                <a:solidFill>
                  <a:schemeClr val="accent1">
                    <a:lumMod val="60000"/>
                    <a:lumOff val="40000"/>
                  </a:schemeClr>
                </a:solidFill>
              </a:rPr>
              <a:t>i</a:t>
            </a:r>
            <a:r>
              <a:rPr lang="en-AU" sz="3200" dirty="0">
                <a:solidFill>
                  <a:schemeClr val="accent1">
                    <a:lumMod val="60000"/>
                    <a:lumOff val="40000"/>
                  </a:schemeClr>
                </a:solidFill>
              </a:rPr>
              <a:t> don’t </a:t>
            </a:r>
            <a:r>
              <a:rPr lang="en-AU" sz="3200" dirty="0" err="1">
                <a:solidFill>
                  <a:schemeClr val="accent1">
                    <a:lumMod val="60000"/>
                    <a:lumOff val="40000"/>
                  </a:schemeClr>
                </a:solidFill>
              </a:rPr>
              <a:t>beleive</a:t>
            </a:r>
            <a:r>
              <a:rPr lang="en-AU" sz="3200" dirty="0">
                <a:solidFill>
                  <a:schemeClr val="accent1">
                    <a:lumMod val="60000"/>
                    <a:lumOff val="40000"/>
                  </a:schemeClr>
                </a:solidFill>
              </a:rPr>
              <a:t> it. with who? he said in disbelief</a:t>
            </a:r>
          </a:p>
          <a:p>
            <a:pPr marL="0" indent="0">
              <a:buNone/>
            </a:pPr>
            <a:r>
              <a:rPr lang="en-AU" sz="3200" dirty="0">
                <a:solidFill>
                  <a:schemeClr val="accent1">
                    <a:lumMod val="60000"/>
                    <a:lumOff val="40000"/>
                  </a:schemeClr>
                </a:solidFill>
              </a:rPr>
              <a:t>with my brother. it was so much fun! </a:t>
            </a:r>
            <a:r>
              <a:rPr lang="en-AU" sz="3200" dirty="0" err="1">
                <a:solidFill>
                  <a:schemeClr val="accent1">
                    <a:lumMod val="60000"/>
                    <a:lumOff val="40000"/>
                  </a:schemeClr>
                </a:solidFill>
              </a:rPr>
              <a:t>i</a:t>
            </a:r>
            <a:r>
              <a:rPr lang="en-AU" sz="3200" dirty="0">
                <a:solidFill>
                  <a:schemeClr val="accent1">
                    <a:lumMod val="60000"/>
                    <a:lumOff val="40000"/>
                  </a:schemeClr>
                </a:solidFill>
              </a:rPr>
              <a:t> explained</a:t>
            </a:r>
          </a:p>
          <a:p>
            <a:pPr marL="0" indent="0">
              <a:buNone/>
            </a:pPr>
            <a:r>
              <a:rPr lang="en-AU" sz="3200" dirty="0">
                <a:solidFill>
                  <a:schemeClr val="accent1">
                    <a:lumMod val="60000"/>
                    <a:lumOff val="40000"/>
                  </a:schemeClr>
                </a:solidFill>
              </a:rPr>
              <a:t>would you do it again? Marco asked</a:t>
            </a:r>
          </a:p>
          <a:p>
            <a:pPr marL="0" indent="0">
              <a:buNone/>
            </a:pPr>
            <a:r>
              <a:rPr lang="en-AU" sz="3200" dirty="0">
                <a:solidFill>
                  <a:schemeClr val="accent1">
                    <a:lumMod val="60000"/>
                    <a:lumOff val="40000"/>
                  </a:schemeClr>
                </a:solidFill>
              </a:rPr>
              <a:t>for sure! </a:t>
            </a:r>
            <a:r>
              <a:rPr lang="en-AU" sz="3200" dirty="0" err="1">
                <a:solidFill>
                  <a:schemeClr val="accent1">
                    <a:lumMod val="60000"/>
                    <a:lumOff val="40000"/>
                  </a:schemeClr>
                </a:solidFill>
              </a:rPr>
              <a:t>i</a:t>
            </a:r>
            <a:r>
              <a:rPr lang="en-AU" sz="3200" dirty="0">
                <a:solidFill>
                  <a:schemeClr val="accent1">
                    <a:lumMod val="60000"/>
                    <a:lumOff val="40000"/>
                  </a:schemeClr>
                </a:solidFill>
              </a:rPr>
              <a:t> said </a:t>
            </a:r>
            <a:r>
              <a:rPr lang="en-AU" sz="3200" dirty="0" err="1">
                <a:solidFill>
                  <a:schemeClr val="accent1">
                    <a:lumMod val="60000"/>
                    <a:lumOff val="40000"/>
                  </a:schemeClr>
                </a:solidFill>
              </a:rPr>
              <a:t>excitidly</a:t>
            </a:r>
            <a:endParaRPr lang="en-AU" sz="3200" dirty="0">
              <a:solidFill>
                <a:schemeClr val="accent1">
                  <a:lumMod val="60000"/>
                  <a:lumOff val="40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702" y="5013076"/>
            <a:ext cx="1104313" cy="1104313"/>
          </a:xfrm>
          <a:prstGeom prst="rect">
            <a:avLst/>
          </a:prstGeom>
        </p:spPr>
      </p:pic>
      <p:sp>
        <p:nvSpPr>
          <p:cNvPr id="7" name="TextBox 6"/>
          <p:cNvSpPr txBox="1"/>
          <p:nvPr/>
        </p:nvSpPr>
        <p:spPr>
          <a:xfrm>
            <a:off x="2205517" y="5149733"/>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12 capital letters,  6 full stops and 6 sets of quotation marks.</a:t>
            </a:r>
            <a:endParaRPr lang="en-US" dirty="0">
              <a:solidFill>
                <a:srgbClr val="FFFF00"/>
              </a:solidFill>
            </a:endParaRPr>
          </a:p>
        </p:txBody>
      </p:sp>
    </p:spTree>
    <p:extLst>
      <p:ext uri="{BB962C8B-B14F-4D97-AF65-F5344CB8AC3E}">
        <p14:creationId xmlns:p14="http://schemas.microsoft.com/office/powerpoint/2010/main" val="268603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The Best Bath</a:t>
            </a:r>
          </a:p>
        </p:txBody>
      </p:sp>
      <p:sp>
        <p:nvSpPr>
          <p:cNvPr id="3" name="Content Placeholder 2"/>
          <p:cNvSpPr>
            <a:spLocks noGrp="1"/>
          </p:cNvSpPr>
          <p:nvPr>
            <p:ph idx="1"/>
          </p:nvPr>
        </p:nvSpPr>
        <p:spPr>
          <a:xfrm>
            <a:off x="838199" y="1825625"/>
            <a:ext cx="10709367" cy="4351338"/>
          </a:xfrm>
        </p:spPr>
        <p:txBody>
          <a:bodyPr>
            <a:normAutofit/>
          </a:bodyPr>
          <a:lstStyle/>
          <a:p>
            <a:pPr marL="0" indent="0">
              <a:buNone/>
            </a:pPr>
            <a:r>
              <a:rPr lang="en-AU" sz="3600" dirty="0">
                <a:solidFill>
                  <a:schemeClr val="accent1">
                    <a:lumMod val="60000"/>
                    <a:lumOff val="40000"/>
                  </a:schemeClr>
                </a:solidFill>
              </a:rPr>
              <a:t>i </a:t>
            </a:r>
            <a:r>
              <a:rPr lang="en-AU" sz="3600" dirty="0" err="1">
                <a:solidFill>
                  <a:schemeClr val="accent1">
                    <a:lumMod val="60000"/>
                    <a:lumOff val="40000"/>
                  </a:schemeClr>
                </a:solidFill>
              </a:rPr>
              <a:t>culd</a:t>
            </a:r>
            <a:r>
              <a:rPr lang="en-AU" sz="3600" dirty="0">
                <a:solidFill>
                  <a:schemeClr val="accent1">
                    <a:lumMod val="60000"/>
                    <a:lumOff val="40000"/>
                  </a:schemeClr>
                </a:solidFill>
              </a:rPr>
              <a:t> hear Gran calling to me she was </a:t>
            </a:r>
            <a:r>
              <a:rPr lang="en-AU" sz="3600" dirty="0" err="1">
                <a:solidFill>
                  <a:schemeClr val="accent1">
                    <a:lumMod val="60000"/>
                    <a:lumOff val="40000"/>
                  </a:schemeClr>
                </a:solidFill>
              </a:rPr>
              <a:t>teling</a:t>
            </a:r>
            <a:r>
              <a:rPr lang="en-AU" sz="3600" dirty="0">
                <a:solidFill>
                  <a:schemeClr val="accent1">
                    <a:lumMod val="60000"/>
                    <a:lumOff val="40000"/>
                  </a:schemeClr>
                </a:solidFill>
              </a:rPr>
              <a:t> me to get out of the bath how long had </a:t>
            </a:r>
            <a:r>
              <a:rPr lang="en-AU" sz="3600" dirty="0" err="1">
                <a:solidFill>
                  <a:schemeClr val="accent1">
                    <a:lumMod val="60000"/>
                    <a:lumOff val="40000"/>
                  </a:schemeClr>
                </a:solidFill>
              </a:rPr>
              <a:t>i</a:t>
            </a:r>
            <a:r>
              <a:rPr lang="en-AU" sz="3600" dirty="0">
                <a:solidFill>
                  <a:schemeClr val="accent1">
                    <a:lumMod val="60000"/>
                    <a:lumOff val="40000"/>
                  </a:schemeClr>
                </a:solidFill>
              </a:rPr>
              <a:t> been in here for had it been more than an hour it was one of the best baths i had </a:t>
            </a:r>
            <a:r>
              <a:rPr lang="en-AU" sz="3600" dirty="0" err="1">
                <a:solidFill>
                  <a:schemeClr val="accent1">
                    <a:lumMod val="60000"/>
                    <a:lumOff val="40000"/>
                  </a:schemeClr>
                </a:solidFill>
              </a:rPr>
              <a:t>evar</a:t>
            </a:r>
            <a:r>
              <a:rPr lang="en-AU" sz="3600" dirty="0">
                <a:solidFill>
                  <a:schemeClr val="accent1">
                    <a:lumMod val="60000"/>
                    <a:lumOff val="40000"/>
                  </a:schemeClr>
                </a:solidFill>
              </a:rPr>
              <a:t> had if i got out now, would Gran let me have another bath </a:t>
            </a:r>
            <a:r>
              <a:rPr lang="en-AU" sz="3600" dirty="0" err="1">
                <a:solidFill>
                  <a:schemeClr val="accent1">
                    <a:lumMod val="60000"/>
                    <a:lumOff val="40000"/>
                  </a:schemeClr>
                </a:solidFill>
              </a:rPr>
              <a:t>tomoro</a:t>
            </a:r>
            <a:endParaRPr lang="en-AU" sz="3600" dirty="0">
              <a:solidFill>
                <a:schemeClr val="accent1">
                  <a:lumMod val="60000"/>
                  <a:lumOff val="40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7" name="TextBox 6"/>
          <p:cNvSpPr txBox="1"/>
          <p:nvPr/>
        </p:nvSpPr>
        <p:spPr>
          <a:xfrm>
            <a:off x="2364544" y="4807130"/>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9 capital letters, 3 full stops and 3 question marks.</a:t>
            </a:r>
            <a:endParaRPr lang="en-US" dirty="0">
              <a:solidFill>
                <a:srgbClr val="FFFF00"/>
              </a:solidFill>
            </a:endParaRPr>
          </a:p>
        </p:txBody>
      </p:sp>
    </p:spTree>
    <p:extLst>
      <p:ext uri="{BB962C8B-B14F-4D97-AF65-F5344CB8AC3E}">
        <p14:creationId xmlns:p14="http://schemas.microsoft.com/office/powerpoint/2010/main" val="402366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Bobby’s Brother</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AU" sz="3600" dirty="0" err="1">
                <a:solidFill>
                  <a:schemeClr val="accent1">
                    <a:lumMod val="60000"/>
                    <a:lumOff val="40000"/>
                  </a:schemeClr>
                </a:solidFill>
              </a:rPr>
              <a:t>bobbys</a:t>
            </a:r>
            <a:r>
              <a:rPr lang="en-AU" sz="3600" dirty="0">
                <a:solidFill>
                  <a:schemeClr val="accent1">
                    <a:lumMod val="60000"/>
                    <a:lumOff val="40000"/>
                  </a:schemeClr>
                </a:solidFill>
              </a:rPr>
              <a:t> new baby brother </a:t>
            </a:r>
            <a:r>
              <a:rPr lang="en-AU" sz="3600" dirty="0" err="1">
                <a:solidFill>
                  <a:schemeClr val="accent1">
                    <a:lumMod val="60000"/>
                    <a:lumOff val="40000"/>
                  </a:schemeClr>
                </a:solidFill>
              </a:rPr>
              <a:t>arived</a:t>
            </a:r>
            <a:r>
              <a:rPr lang="en-AU" sz="3600" dirty="0">
                <a:solidFill>
                  <a:schemeClr val="accent1">
                    <a:lumMod val="60000"/>
                    <a:lumOff val="40000"/>
                  </a:schemeClr>
                </a:solidFill>
              </a:rPr>
              <a:t> home on the weekend they </a:t>
            </a:r>
            <a:r>
              <a:rPr lang="en-AU" sz="3600" dirty="0" err="1">
                <a:solidFill>
                  <a:schemeClr val="accent1">
                    <a:lumMod val="60000"/>
                    <a:lumOff val="40000"/>
                  </a:schemeClr>
                </a:solidFill>
              </a:rPr>
              <a:t>calld</a:t>
            </a:r>
            <a:r>
              <a:rPr lang="en-AU" sz="3600" dirty="0">
                <a:solidFill>
                  <a:schemeClr val="accent1">
                    <a:lumMod val="60000"/>
                    <a:lumOff val="40000"/>
                  </a:schemeClr>
                </a:solidFill>
              </a:rPr>
              <a:t> him </a:t>
            </a:r>
            <a:r>
              <a:rPr lang="en-AU" sz="3600" dirty="0" err="1">
                <a:solidFill>
                  <a:schemeClr val="accent1">
                    <a:lumMod val="60000"/>
                    <a:lumOff val="40000"/>
                  </a:schemeClr>
                </a:solidFill>
              </a:rPr>
              <a:t>errol</a:t>
            </a:r>
            <a:r>
              <a:rPr lang="en-AU" sz="3600" dirty="0">
                <a:solidFill>
                  <a:schemeClr val="accent1">
                    <a:lumMod val="60000"/>
                    <a:lumOff val="40000"/>
                  </a:schemeClr>
                </a:solidFill>
              </a:rPr>
              <a:t>, </a:t>
            </a:r>
            <a:r>
              <a:rPr lang="en-AU" sz="3600" dirty="0" err="1">
                <a:solidFill>
                  <a:schemeClr val="accent1">
                    <a:lumMod val="60000"/>
                    <a:lumOff val="40000"/>
                  </a:schemeClr>
                </a:solidFill>
              </a:rPr>
              <a:t>arfter</a:t>
            </a:r>
            <a:r>
              <a:rPr lang="en-AU" sz="3600" dirty="0">
                <a:solidFill>
                  <a:schemeClr val="accent1">
                    <a:lumMod val="60000"/>
                    <a:lumOff val="40000"/>
                  </a:schemeClr>
                </a:solidFill>
              </a:rPr>
              <a:t> their mothers </a:t>
            </a:r>
            <a:r>
              <a:rPr lang="en-AU" sz="3600" dirty="0" err="1">
                <a:solidFill>
                  <a:schemeClr val="accent1">
                    <a:lumMod val="60000"/>
                    <a:lumOff val="40000"/>
                  </a:schemeClr>
                </a:solidFill>
              </a:rPr>
              <a:t>grandfartha</a:t>
            </a:r>
            <a:r>
              <a:rPr lang="en-AU" sz="3600" dirty="0">
                <a:solidFill>
                  <a:schemeClr val="accent1">
                    <a:lumMod val="60000"/>
                    <a:lumOff val="40000"/>
                  </a:schemeClr>
                </a:solidFill>
              </a:rPr>
              <a:t> </a:t>
            </a:r>
            <a:r>
              <a:rPr lang="en-AU" sz="3600" dirty="0" err="1">
                <a:solidFill>
                  <a:schemeClr val="accent1">
                    <a:lumMod val="60000"/>
                    <a:lumOff val="40000"/>
                  </a:schemeClr>
                </a:solidFill>
              </a:rPr>
              <a:t>bobbys</a:t>
            </a:r>
            <a:r>
              <a:rPr lang="en-AU" sz="3600" dirty="0">
                <a:solidFill>
                  <a:schemeClr val="accent1">
                    <a:lumMod val="60000"/>
                    <a:lumOff val="40000"/>
                  </a:schemeClr>
                </a:solidFill>
              </a:rPr>
              <a:t> name came from his fathers grandfather his name was </a:t>
            </a:r>
            <a:r>
              <a:rPr lang="en-AU" sz="3600" dirty="0" err="1">
                <a:solidFill>
                  <a:schemeClr val="accent1">
                    <a:lumMod val="60000"/>
                    <a:lumOff val="40000"/>
                  </a:schemeClr>
                </a:solidFill>
              </a:rPr>
              <a:t>robert</a:t>
            </a:r>
            <a:r>
              <a:rPr lang="en-AU" sz="3600" dirty="0">
                <a:solidFill>
                  <a:schemeClr val="accent1">
                    <a:lumMod val="60000"/>
                    <a:lumOff val="40000"/>
                  </a:schemeClr>
                </a:solidFill>
              </a:rPr>
              <a:t>, but they called him bobby for short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813" y="4670471"/>
            <a:ext cx="1104313" cy="1104313"/>
          </a:xfrm>
          <a:prstGeom prst="rect">
            <a:avLst/>
          </a:prstGeom>
        </p:spPr>
      </p:pic>
      <p:sp>
        <p:nvSpPr>
          <p:cNvPr id="7" name="TextBox 6"/>
          <p:cNvSpPr txBox="1"/>
          <p:nvPr/>
        </p:nvSpPr>
        <p:spPr>
          <a:xfrm>
            <a:off x="1938126" y="4807128"/>
            <a:ext cx="9967830"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7 capital letters, 4 full stops and 4 apostrophes of possession.</a:t>
            </a:r>
            <a:endParaRPr lang="en-US" dirty="0">
              <a:solidFill>
                <a:srgbClr val="FFFF00"/>
              </a:solidFill>
            </a:endParaRPr>
          </a:p>
        </p:txBody>
      </p:sp>
    </p:spTree>
    <p:extLst>
      <p:ext uri="{BB962C8B-B14F-4D97-AF65-F5344CB8AC3E}">
        <p14:creationId xmlns:p14="http://schemas.microsoft.com/office/powerpoint/2010/main" val="1033092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Where’s My Lizard?</a:t>
            </a:r>
          </a:p>
        </p:txBody>
      </p:sp>
      <p:sp>
        <p:nvSpPr>
          <p:cNvPr id="3" name="Content Placeholder 2"/>
          <p:cNvSpPr>
            <a:spLocks noGrp="1"/>
          </p:cNvSpPr>
          <p:nvPr>
            <p:ph idx="1"/>
          </p:nvPr>
        </p:nvSpPr>
        <p:spPr>
          <a:xfrm>
            <a:off x="838200" y="1690688"/>
            <a:ext cx="10657114" cy="4486275"/>
          </a:xfrm>
        </p:spPr>
        <p:txBody>
          <a:bodyPr>
            <a:normAutofit/>
          </a:bodyPr>
          <a:lstStyle/>
          <a:p>
            <a:pPr marL="0" indent="0">
              <a:buNone/>
            </a:pPr>
            <a:r>
              <a:rPr lang="en-AU" sz="3600" dirty="0">
                <a:solidFill>
                  <a:schemeClr val="accent1">
                    <a:lumMod val="60000"/>
                    <a:lumOff val="40000"/>
                  </a:schemeClr>
                </a:solidFill>
              </a:rPr>
              <a:t>where is he he couldn’t have wondered that far. oh no who left the back door open now he could be </a:t>
            </a:r>
            <a:r>
              <a:rPr lang="en-AU" sz="3600" dirty="0" err="1">
                <a:solidFill>
                  <a:schemeClr val="accent1">
                    <a:lumMod val="60000"/>
                    <a:lumOff val="40000"/>
                  </a:schemeClr>
                </a:solidFill>
              </a:rPr>
              <a:t>aniwhere</a:t>
            </a:r>
            <a:r>
              <a:rPr lang="en-AU" sz="3600" dirty="0">
                <a:solidFill>
                  <a:schemeClr val="accent1">
                    <a:lumMod val="60000"/>
                    <a:lumOff val="40000"/>
                  </a:schemeClr>
                </a:solidFill>
              </a:rPr>
              <a:t> </a:t>
            </a:r>
            <a:r>
              <a:rPr lang="en-AU" sz="3600" dirty="0" err="1">
                <a:solidFill>
                  <a:schemeClr val="accent1">
                    <a:lumMod val="60000"/>
                    <a:lumOff val="40000"/>
                  </a:schemeClr>
                </a:solidFill>
              </a:rPr>
              <a:t>i</a:t>
            </a:r>
            <a:r>
              <a:rPr lang="en-AU" sz="3600" dirty="0">
                <a:solidFill>
                  <a:schemeClr val="accent1">
                    <a:lumMod val="60000"/>
                    <a:lumOff val="40000"/>
                  </a:schemeClr>
                </a:solidFill>
              </a:rPr>
              <a:t> wonder if he went into the </a:t>
            </a:r>
            <a:r>
              <a:rPr lang="en-AU" sz="3600" dirty="0" err="1">
                <a:solidFill>
                  <a:schemeClr val="accent1">
                    <a:lumMod val="60000"/>
                    <a:lumOff val="40000"/>
                  </a:schemeClr>
                </a:solidFill>
              </a:rPr>
              <a:t>gardon</a:t>
            </a:r>
            <a:r>
              <a:rPr lang="en-AU" sz="3600" dirty="0">
                <a:solidFill>
                  <a:schemeClr val="accent1">
                    <a:lumMod val="60000"/>
                    <a:lumOff val="40000"/>
                  </a:schemeClr>
                </a:solidFill>
              </a:rPr>
              <a:t> </a:t>
            </a:r>
            <a:r>
              <a:rPr lang="en-AU" sz="3600" dirty="0" err="1">
                <a:solidFill>
                  <a:schemeClr val="accent1">
                    <a:lumMod val="60000"/>
                    <a:lumOff val="40000"/>
                  </a:schemeClr>
                </a:solidFill>
              </a:rPr>
              <a:t>i</a:t>
            </a:r>
            <a:r>
              <a:rPr lang="en-AU" sz="3600" dirty="0">
                <a:solidFill>
                  <a:schemeClr val="accent1">
                    <a:lumMod val="60000"/>
                    <a:lumOff val="40000"/>
                  </a:schemeClr>
                </a:solidFill>
              </a:rPr>
              <a:t> found my pet lizard hiding </a:t>
            </a:r>
            <a:r>
              <a:rPr lang="en-AU" sz="3600" dirty="0" err="1">
                <a:solidFill>
                  <a:schemeClr val="accent1">
                    <a:lumMod val="60000"/>
                    <a:lumOff val="40000"/>
                  </a:schemeClr>
                </a:solidFill>
              </a:rPr>
              <a:t>queitly</a:t>
            </a:r>
            <a:r>
              <a:rPr lang="en-AU" sz="3600" dirty="0">
                <a:solidFill>
                  <a:schemeClr val="accent1">
                    <a:lumMod val="60000"/>
                    <a:lumOff val="40000"/>
                  </a:schemeClr>
                </a:solidFill>
              </a:rPr>
              <a:t> under a rock. </a:t>
            </a:r>
            <a:r>
              <a:rPr lang="en-AU" sz="3600" dirty="0" err="1">
                <a:solidFill>
                  <a:schemeClr val="accent1">
                    <a:lumMod val="60000"/>
                    <a:lumOff val="40000"/>
                  </a:schemeClr>
                </a:solidFill>
              </a:rPr>
              <a:t>i</a:t>
            </a:r>
            <a:r>
              <a:rPr lang="en-AU" sz="3600" dirty="0">
                <a:solidFill>
                  <a:schemeClr val="accent1">
                    <a:lumMod val="60000"/>
                    <a:lumOff val="40000"/>
                  </a:schemeClr>
                </a:solidFill>
              </a:rPr>
              <a:t> wonder why he went under there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7" name="TextBox 6"/>
          <p:cNvSpPr txBox="1"/>
          <p:nvPr/>
        </p:nvSpPr>
        <p:spPr>
          <a:xfrm>
            <a:off x="2364543" y="4807130"/>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8 capital letters, 4 question marks and 2 exclamation marks.</a:t>
            </a:r>
            <a:endParaRPr lang="en-US" dirty="0">
              <a:solidFill>
                <a:srgbClr val="FFFF00"/>
              </a:solidFill>
            </a:endParaRPr>
          </a:p>
        </p:txBody>
      </p:sp>
    </p:spTree>
    <p:extLst>
      <p:ext uri="{BB962C8B-B14F-4D97-AF65-F5344CB8AC3E}">
        <p14:creationId xmlns:p14="http://schemas.microsoft.com/office/powerpoint/2010/main" val="290227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Maggie’s Surprise</a:t>
            </a:r>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AU" sz="3600" dirty="0">
                <a:solidFill>
                  <a:schemeClr val="accent1">
                    <a:lumMod val="60000"/>
                    <a:lumOff val="40000"/>
                  </a:schemeClr>
                </a:solidFill>
              </a:rPr>
              <a:t>maggies parents </a:t>
            </a:r>
            <a:r>
              <a:rPr lang="en-AU" sz="3600" dirty="0" err="1">
                <a:solidFill>
                  <a:schemeClr val="accent1">
                    <a:lumMod val="60000"/>
                    <a:lumOff val="40000"/>
                  </a:schemeClr>
                </a:solidFill>
              </a:rPr>
              <a:t>serprised</a:t>
            </a:r>
            <a:r>
              <a:rPr lang="en-AU" sz="3600" dirty="0">
                <a:solidFill>
                  <a:schemeClr val="accent1">
                    <a:lumMod val="60000"/>
                    <a:lumOff val="40000"/>
                  </a:schemeClr>
                </a:solidFill>
              </a:rPr>
              <a:t> her with a trip to the snow in the morning, </a:t>
            </a:r>
            <a:r>
              <a:rPr lang="en-AU" sz="3600" dirty="0" err="1">
                <a:solidFill>
                  <a:schemeClr val="accent1">
                    <a:lumMod val="60000"/>
                    <a:lumOff val="40000"/>
                  </a:schemeClr>
                </a:solidFill>
              </a:rPr>
              <a:t>maggie</a:t>
            </a:r>
            <a:r>
              <a:rPr lang="en-AU" sz="3600" dirty="0">
                <a:solidFill>
                  <a:schemeClr val="accent1">
                    <a:lumMod val="60000"/>
                    <a:lumOff val="40000"/>
                  </a:schemeClr>
                </a:solidFill>
              </a:rPr>
              <a:t> waited </a:t>
            </a:r>
            <a:r>
              <a:rPr lang="en-AU" sz="3600" dirty="0" err="1">
                <a:solidFill>
                  <a:schemeClr val="accent1">
                    <a:lumMod val="60000"/>
                    <a:lumOff val="40000"/>
                  </a:schemeClr>
                </a:solidFill>
              </a:rPr>
              <a:t>eagily</a:t>
            </a:r>
            <a:r>
              <a:rPr lang="en-AU" sz="3600" dirty="0">
                <a:solidFill>
                  <a:schemeClr val="accent1">
                    <a:lumMod val="60000"/>
                    <a:lumOff val="40000"/>
                  </a:schemeClr>
                </a:solidFill>
              </a:rPr>
              <a:t> inside her dads car soon they were on their way to her uncles </a:t>
            </a:r>
            <a:r>
              <a:rPr lang="en-AU" sz="3600" dirty="0" err="1">
                <a:solidFill>
                  <a:schemeClr val="accent1">
                    <a:lumMod val="60000"/>
                    <a:lumOff val="40000"/>
                  </a:schemeClr>
                </a:solidFill>
              </a:rPr>
              <a:t>caburn</a:t>
            </a:r>
            <a:r>
              <a:rPr lang="en-AU" sz="3600" dirty="0">
                <a:solidFill>
                  <a:schemeClr val="accent1">
                    <a:lumMod val="60000"/>
                    <a:lumOff val="40000"/>
                  </a:schemeClr>
                </a:solidFill>
              </a:rPr>
              <a:t> in the mountains </a:t>
            </a:r>
            <a:r>
              <a:rPr lang="en-AU" sz="3600" dirty="0" err="1">
                <a:solidFill>
                  <a:schemeClr val="accent1">
                    <a:lumMod val="60000"/>
                    <a:lumOff val="40000"/>
                  </a:schemeClr>
                </a:solidFill>
              </a:rPr>
              <a:t>maggie</a:t>
            </a:r>
            <a:r>
              <a:rPr lang="en-AU" sz="3600" dirty="0">
                <a:solidFill>
                  <a:schemeClr val="accent1">
                    <a:lumMod val="60000"/>
                    <a:lumOff val="40000"/>
                  </a:schemeClr>
                </a:solidFill>
              </a:rPr>
              <a:t> was so exited that she was finally old enough to use her mums skis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4734236"/>
            <a:ext cx="1104313" cy="1104313"/>
          </a:xfrm>
          <a:prstGeom prst="rect">
            <a:avLst/>
          </a:prstGeom>
        </p:spPr>
      </p:pic>
      <p:sp>
        <p:nvSpPr>
          <p:cNvPr id="7" name="TextBox 6"/>
          <p:cNvSpPr txBox="1"/>
          <p:nvPr/>
        </p:nvSpPr>
        <p:spPr>
          <a:xfrm>
            <a:off x="2038640" y="4870893"/>
            <a:ext cx="9676282"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5 capital letters, 4 full stops and 4 apostrophes of possession.</a:t>
            </a:r>
            <a:endParaRPr lang="en-US" dirty="0">
              <a:solidFill>
                <a:srgbClr val="FFFF00"/>
              </a:solidFill>
            </a:endParaRPr>
          </a:p>
        </p:txBody>
      </p:sp>
    </p:spTree>
    <p:extLst>
      <p:ext uri="{BB962C8B-B14F-4D97-AF65-F5344CB8AC3E}">
        <p14:creationId xmlns:p14="http://schemas.microsoft.com/office/powerpoint/2010/main" val="342149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Ryan’s Present</a:t>
            </a:r>
          </a:p>
        </p:txBody>
      </p:sp>
      <p:sp>
        <p:nvSpPr>
          <p:cNvPr id="3" name="Content Placeholder 2"/>
          <p:cNvSpPr>
            <a:spLocks noGrp="1"/>
          </p:cNvSpPr>
          <p:nvPr>
            <p:ph idx="1"/>
          </p:nvPr>
        </p:nvSpPr>
        <p:spPr>
          <a:xfrm>
            <a:off x="914400" y="1690688"/>
            <a:ext cx="10515600" cy="4486274"/>
          </a:xfrm>
        </p:spPr>
        <p:txBody>
          <a:bodyPr>
            <a:normAutofit/>
          </a:bodyPr>
          <a:lstStyle/>
          <a:p>
            <a:pPr marL="0" indent="0">
              <a:buNone/>
            </a:pPr>
            <a:r>
              <a:rPr lang="en-AU" sz="3600" dirty="0">
                <a:solidFill>
                  <a:schemeClr val="accent1">
                    <a:lumMod val="60000"/>
                    <a:lumOff val="40000"/>
                  </a:schemeClr>
                </a:solidFill>
              </a:rPr>
              <a:t>for his birthday, </a:t>
            </a:r>
            <a:r>
              <a:rPr lang="en-AU" sz="3600" dirty="0" err="1">
                <a:solidFill>
                  <a:schemeClr val="accent1">
                    <a:lumMod val="60000"/>
                    <a:lumOff val="40000"/>
                  </a:schemeClr>
                </a:solidFill>
              </a:rPr>
              <a:t>ryans</a:t>
            </a:r>
            <a:r>
              <a:rPr lang="en-AU" sz="3600" dirty="0">
                <a:solidFill>
                  <a:schemeClr val="accent1">
                    <a:lumMod val="60000"/>
                    <a:lumOff val="40000"/>
                  </a:schemeClr>
                </a:solidFill>
              </a:rPr>
              <a:t> parents took him to swim with sharks at the </a:t>
            </a:r>
            <a:r>
              <a:rPr lang="en-AU" sz="3600" dirty="0" err="1">
                <a:solidFill>
                  <a:schemeClr val="accent1">
                    <a:lumMod val="60000"/>
                    <a:lumOff val="40000"/>
                  </a:schemeClr>
                </a:solidFill>
              </a:rPr>
              <a:t>aquaireum</a:t>
            </a:r>
            <a:r>
              <a:rPr lang="en-AU" sz="3600" dirty="0">
                <a:solidFill>
                  <a:schemeClr val="accent1">
                    <a:lumMod val="60000"/>
                    <a:lumOff val="40000"/>
                  </a:schemeClr>
                </a:solidFill>
              </a:rPr>
              <a:t>. when they arrived, the aquariums </a:t>
            </a:r>
            <a:r>
              <a:rPr lang="en-AU" sz="3600" dirty="0" err="1">
                <a:solidFill>
                  <a:schemeClr val="accent1">
                    <a:lumMod val="60000"/>
                    <a:lumOff val="40000"/>
                  </a:schemeClr>
                </a:solidFill>
              </a:rPr>
              <a:t>gide</a:t>
            </a:r>
            <a:r>
              <a:rPr lang="en-AU" sz="3600" dirty="0">
                <a:solidFill>
                  <a:schemeClr val="accent1">
                    <a:lumMod val="60000"/>
                    <a:lumOff val="40000"/>
                  </a:schemeClr>
                </a:solidFill>
              </a:rPr>
              <a:t> told </a:t>
            </a:r>
            <a:r>
              <a:rPr lang="en-AU" sz="3600" dirty="0" err="1">
                <a:solidFill>
                  <a:schemeClr val="accent1">
                    <a:lumMod val="60000"/>
                    <a:lumOff val="40000"/>
                  </a:schemeClr>
                </a:solidFill>
              </a:rPr>
              <a:t>ryan</a:t>
            </a:r>
            <a:r>
              <a:rPr lang="en-AU" sz="3600" dirty="0">
                <a:solidFill>
                  <a:schemeClr val="accent1">
                    <a:lumMod val="60000"/>
                    <a:lumOff val="40000"/>
                  </a:schemeClr>
                </a:solidFill>
              </a:rPr>
              <a:t> all about the shark he would be </a:t>
            </a:r>
            <a:r>
              <a:rPr lang="en-AU" sz="3600" dirty="0" err="1">
                <a:solidFill>
                  <a:schemeClr val="accent1">
                    <a:lumMod val="60000"/>
                    <a:lumOff val="40000"/>
                  </a:schemeClr>
                </a:solidFill>
              </a:rPr>
              <a:t>swiming</a:t>
            </a:r>
            <a:r>
              <a:rPr lang="en-AU" sz="3600" dirty="0">
                <a:solidFill>
                  <a:schemeClr val="accent1">
                    <a:lumMod val="60000"/>
                    <a:lumOff val="40000"/>
                  </a:schemeClr>
                </a:solidFill>
              </a:rPr>
              <a:t> with. the sharks name was mighty. </a:t>
            </a:r>
            <a:r>
              <a:rPr lang="en-AU" sz="3600" dirty="0" err="1">
                <a:solidFill>
                  <a:schemeClr val="accent1">
                    <a:lumMod val="60000"/>
                    <a:lumOff val="40000"/>
                  </a:schemeClr>
                </a:solidFill>
              </a:rPr>
              <a:t>ryans</a:t>
            </a:r>
            <a:r>
              <a:rPr lang="en-AU" sz="3600" dirty="0">
                <a:solidFill>
                  <a:schemeClr val="accent1">
                    <a:lumMod val="60000"/>
                    <a:lumOff val="40000"/>
                  </a:schemeClr>
                </a:solidFill>
              </a:rPr>
              <a:t> hart beat faster and faster. he hoped that he could be brave during his adventure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898" y="4878257"/>
            <a:ext cx="1104313" cy="1104313"/>
          </a:xfrm>
          <a:prstGeom prst="rect">
            <a:avLst/>
          </a:prstGeom>
        </p:spPr>
      </p:pic>
      <p:sp>
        <p:nvSpPr>
          <p:cNvPr id="8" name="TextBox 7"/>
          <p:cNvSpPr txBox="1"/>
          <p:nvPr/>
        </p:nvSpPr>
        <p:spPr>
          <a:xfrm>
            <a:off x="2173211" y="5014916"/>
            <a:ext cx="968748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8 capital letters, 4 apostrophes of possession and 1 exclamation mark.</a:t>
            </a:r>
            <a:endParaRPr lang="en-US" dirty="0">
              <a:solidFill>
                <a:srgbClr val="FFFF00"/>
              </a:solidFill>
            </a:endParaRPr>
          </a:p>
        </p:txBody>
      </p:sp>
    </p:spTree>
    <p:extLst>
      <p:ext uri="{BB962C8B-B14F-4D97-AF65-F5344CB8AC3E}">
        <p14:creationId xmlns:p14="http://schemas.microsoft.com/office/powerpoint/2010/main" val="325224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Don’t Forget the Plants!</a:t>
            </a:r>
          </a:p>
        </p:txBody>
      </p:sp>
      <p:sp>
        <p:nvSpPr>
          <p:cNvPr id="3" name="Content Placeholder 2"/>
          <p:cNvSpPr>
            <a:spLocks noGrp="1"/>
          </p:cNvSpPr>
          <p:nvPr>
            <p:ph idx="1"/>
          </p:nvPr>
        </p:nvSpPr>
        <p:spPr>
          <a:xfrm>
            <a:off x="838199" y="1690688"/>
            <a:ext cx="10630989" cy="4486275"/>
          </a:xfrm>
        </p:spPr>
        <p:txBody>
          <a:bodyPr>
            <a:normAutofit/>
          </a:bodyPr>
          <a:lstStyle/>
          <a:p>
            <a:pPr marL="0" indent="0">
              <a:buNone/>
            </a:pPr>
            <a:r>
              <a:rPr lang="en-AU" sz="3600" dirty="0">
                <a:solidFill>
                  <a:schemeClr val="accent1">
                    <a:lumMod val="60000"/>
                    <a:lumOff val="40000"/>
                  </a:schemeClr>
                </a:solidFill>
              </a:rPr>
              <a:t>before we leave, </a:t>
            </a:r>
            <a:r>
              <a:rPr lang="en-AU" sz="3600" dirty="0" err="1">
                <a:solidFill>
                  <a:schemeClr val="accent1">
                    <a:lumMod val="60000"/>
                    <a:lumOff val="40000"/>
                  </a:schemeClr>
                </a:solidFill>
              </a:rPr>
              <a:t>i</a:t>
            </a:r>
            <a:r>
              <a:rPr lang="en-AU" sz="3600" dirty="0">
                <a:solidFill>
                  <a:schemeClr val="accent1">
                    <a:lumMod val="60000"/>
                    <a:lumOff val="40000"/>
                  </a:schemeClr>
                </a:solidFill>
              </a:rPr>
              <a:t> must </a:t>
            </a:r>
            <a:r>
              <a:rPr lang="en-AU" sz="3600" dirty="0" err="1">
                <a:solidFill>
                  <a:schemeClr val="accent1">
                    <a:lumMod val="60000"/>
                    <a:lumOff val="40000"/>
                  </a:schemeClr>
                </a:solidFill>
              </a:rPr>
              <a:t>rememba</a:t>
            </a:r>
            <a:r>
              <a:rPr lang="en-AU" sz="3600" dirty="0">
                <a:solidFill>
                  <a:schemeClr val="accent1">
                    <a:lumMod val="60000"/>
                    <a:lumOff val="40000"/>
                  </a:schemeClr>
                </a:solidFill>
              </a:rPr>
              <a:t> to water the plants </a:t>
            </a:r>
            <a:r>
              <a:rPr lang="en-AU" sz="3600" dirty="0" err="1">
                <a:solidFill>
                  <a:schemeClr val="accent1">
                    <a:lumMod val="60000"/>
                    <a:lumOff val="40000"/>
                  </a:schemeClr>
                </a:solidFill>
              </a:rPr>
              <a:t>dispite</a:t>
            </a:r>
            <a:r>
              <a:rPr lang="en-AU" sz="3600" dirty="0">
                <a:solidFill>
                  <a:schemeClr val="accent1">
                    <a:lumMod val="60000"/>
                    <a:lumOff val="40000"/>
                  </a:schemeClr>
                </a:solidFill>
              </a:rPr>
              <a:t> the fact that </a:t>
            </a:r>
            <a:r>
              <a:rPr lang="en-AU" sz="3600" dirty="0" err="1">
                <a:solidFill>
                  <a:schemeClr val="accent1">
                    <a:lumMod val="60000"/>
                    <a:lumOff val="40000"/>
                  </a:schemeClr>
                </a:solidFill>
              </a:rPr>
              <a:t>ive</a:t>
            </a:r>
            <a:r>
              <a:rPr lang="en-AU" sz="3600" dirty="0">
                <a:solidFill>
                  <a:schemeClr val="accent1">
                    <a:lumMod val="60000"/>
                    <a:lumOff val="40000"/>
                  </a:schemeClr>
                </a:solidFill>
              </a:rPr>
              <a:t> been watering them every day, </a:t>
            </a:r>
            <a:r>
              <a:rPr lang="en-AU" sz="3600" dirty="0" err="1">
                <a:solidFill>
                  <a:schemeClr val="accent1">
                    <a:lumMod val="60000"/>
                    <a:lumOff val="40000"/>
                  </a:schemeClr>
                </a:solidFill>
              </a:rPr>
              <a:t>i</a:t>
            </a:r>
            <a:r>
              <a:rPr lang="en-AU" sz="3600" dirty="0">
                <a:solidFill>
                  <a:schemeClr val="accent1">
                    <a:lumMod val="60000"/>
                    <a:lumOff val="40000"/>
                  </a:schemeClr>
                </a:solidFill>
              </a:rPr>
              <a:t> </a:t>
            </a:r>
            <a:r>
              <a:rPr lang="en-AU" sz="3600" dirty="0" err="1">
                <a:solidFill>
                  <a:schemeClr val="accent1">
                    <a:lumMod val="60000"/>
                    <a:lumOff val="40000"/>
                  </a:schemeClr>
                </a:solidFill>
              </a:rPr>
              <a:t>dont</a:t>
            </a:r>
            <a:r>
              <a:rPr lang="en-AU" sz="3600" dirty="0">
                <a:solidFill>
                  <a:schemeClr val="accent1">
                    <a:lumMod val="60000"/>
                    <a:lumOff val="40000"/>
                  </a:schemeClr>
                </a:solidFill>
              </a:rPr>
              <a:t> </a:t>
            </a:r>
            <a:r>
              <a:rPr lang="en-AU" sz="3600" dirty="0" err="1">
                <a:solidFill>
                  <a:schemeClr val="accent1">
                    <a:lumMod val="60000"/>
                    <a:lumOff val="40000"/>
                  </a:schemeClr>
                </a:solidFill>
              </a:rPr>
              <a:t>thnk</a:t>
            </a:r>
            <a:r>
              <a:rPr lang="en-AU" sz="3600" dirty="0">
                <a:solidFill>
                  <a:schemeClr val="accent1">
                    <a:lumMod val="60000"/>
                    <a:lumOff val="40000"/>
                  </a:schemeClr>
                </a:solidFill>
              </a:rPr>
              <a:t> they will stay alive in this heat </a:t>
            </a:r>
            <a:r>
              <a:rPr lang="en-AU" sz="3600" dirty="0" err="1">
                <a:solidFill>
                  <a:schemeClr val="accent1">
                    <a:lumMod val="60000"/>
                    <a:lumOff val="40000"/>
                  </a:schemeClr>
                </a:solidFill>
              </a:rPr>
              <a:t>i</a:t>
            </a:r>
            <a:r>
              <a:rPr lang="en-AU" sz="3600" dirty="0">
                <a:solidFill>
                  <a:schemeClr val="accent1">
                    <a:lumMod val="60000"/>
                    <a:lumOff val="40000"/>
                  </a:schemeClr>
                </a:solidFill>
              </a:rPr>
              <a:t> </a:t>
            </a:r>
            <a:r>
              <a:rPr lang="en-AU" sz="3600" dirty="0" err="1">
                <a:solidFill>
                  <a:schemeClr val="accent1">
                    <a:lumMod val="60000"/>
                    <a:lumOff val="40000"/>
                  </a:schemeClr>
                </a:solidFill>
              </a:rPr>
              <a:t>wouldnt</a:t>
            </a:r>
            <a:r>
              <a:rPr lang="en-AU" sz="3600" dirty="0">
                <a:solidFill>
                  <a:schemeClr val="accent1">
                    <a:lumMod val="60000"/>
                    <a:lumOff val="40000"/>
                  </a:schemeClr>
                </a:solidFill>
              </a:rPr>
              <a:t> want to come home to </a:t>
            </a:r>
            <a:r>
              <a:rPr lang="en-AU" sz="3600" dirty="0" err="1">
                <a:solidFill>
                  <a:schemeClr val="accent1">
                    <a:lumMod val="60000"/>
                    <a:lumOff val="40000"/>
                  </a:schemeClr>
                </a:solidFill>
              </a:rPr>
              <a:t>druping</a:t>
            </a:r>
            <a:r>
              <a:rPr lang="en-AU" sz="3600" dirty="0">
                <a:solidFill>
                  <a:schemeClr val="accent1">
                    <a:lumMod val="60000"/>
                    <a:lumOff val="40000"/>
                  </a:schemeClr>
                </a:solidFill>
              </a:rPr>
              <a:t> plants after a fun weekend away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198" y="4670473"/>
            <a:ext cx="1104313" cy="1104313"/>
          </a:xfrm>
          <a:prstGeom prst="rect">
            <a:avLst/>
          </a:prstGeom>
        </p:spPr>
      </p:pic>
      <p:sp>
        <p:nvSpPr>
          <p:cNvPr id="7" name="TextBox 6"/>
          <p:cNvSpPr txBox="1"/>
          <p:nvPr/>
        </p:nvSpPr>
        <p:spPr>
          <a:xfrm>
            <a:off x="1942511" y="4807130"/>
            <a:ext cx="9901569"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6 capital letters, 3 full stops and 3 apostrophes of contraction.</a:t>
            </a:r>
            <a:endParaRPr lang="en-US" dirty="0">
              <a:solidFill>
                <a:srgbClr val="FFFF00"/>
              </a:solidFill>
            </a:endParaRPr>
          </a:p>
        </p:txBody>
      </p:sp>
    </p:spTree>
    <p:extLst>
      <p:ext uri="{BB962C8B-B14F-4D97-AF65-F5344CB8AC3E}">
        <p14:creationId xmlns:p14="http://schemas.microsoft.com/office/powerpoint/2010/main" val="182650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Yachting</a:t>
            </a:r>
          </a:p>
        </p:txBody>
      </p:sp>
      <p:sp>
        <p:nvSpPr>
          <p:cNvPr id="3" name="Content Placeholder 2"/>
          <p:cNvSpPr>
            <a:spLocks noGrp="1"/>
          </p:cNvSpPr>
          <p:nvPr>
            <p:ph idx="1"/>
          </p:nvPr>
        </p:nvSpPr>
        <p:spPr>
          <a:xfrm>
            <a:off x="838200" y="1690688"/>
            <a:ext cx="10369731" cy="4486275"/>
          </a:xfrm>
        </p:spPr>
        <p:txBody>
          <a:bodyPr>
            <a:normAutofit/>
          </a:bodyPr>
          <a:lstStyle/>
          <a:p>
            <a:pPr marL="0" indent="0">
              <a:buNone/>
            </a:pPr>
            <a:r>
              <a:rPr lang="en-AU" sz="3600" dirty="0">
                <a:solidFill>
                  <a:schemeClr val="accent1">
                    <a:lumMod val="60000"/>
                    <a:lumOff val="40000"/>
                  </a:schemeClr>
                </a:solidFill>
              </a:rPr>
              <a:t>for the first time in my life, </a:t>
            </a:r>
            <a:r>
              <a:rPr lang="en-AU" sz="3600" dirty="0" err="1">
                <a:solidFill>
                  <a:schemeClr val="accent1">
                    <a:lumMod val="60000"/>
                    <a:lumOff val="40000"/>
                  </a:schemeClr>
                </a:solidFill>
              </a:rPr>
              <a:t>i</a:t>
            </a:r>
            <a:r>
              <a:rPr lang="en-AU" sz="3600" dirty="0">
                <a:solidFill>
                  <a:schemeClr val="accent1">
                    <a:lumMod val="60000"/>
                    <a:lumOff val="40000"/>
                  </a:schemeClr>
                </a:solidFill>
              </a:rPr>
              <a:t> went </a:t>
            </a:r>
            <a:r>
              <a:rPr lang="en-AU" sz="3600" dirty="0" err="1">
                <a:solidFill>
                  <a:schemeClr val="accent1">
                    <a:lumMod val="60000"/>
                    <a:lumOff val="40000"/>
                  </a:schemeClr>
                </a:solidFill>
              </a:rPr>
              <a:t>sayling</a:t>
            </a:r>
            <a:r>
              <a:rPr lang="en-AU" sz="3600" dirty="0">
                <a:solidFill>
                  <a:schemeClr val="accent1">
                    <a:lumMod val="60000"/>
                    <a:lumOff val="40000"/>
                  </a:schemeClr>
                </a:solidFill>
              </a:rPr>
              <a:t> on a yacht my dad and I </a:t>
            </a:r>
            <a:r>
              <a:rPr lang="en-AU" sz="3600" dirty="0" err="1">
                <a:solidFill>
                  <a:schemeClr val="accent1">
                    <a:lumMod val="60000"/>
                    <a:lumOff val="40000"/>
                  </a:schemeClr>
                </a:solidFill>
              </a:rPr>
              <a:t>drov</a:t>
            </a:r>
            <a:r>
              <a:rPr lang="en-AU" sz="3600" dirty="0">
                <a:solidFill>
                  <a:schemeClr val="accent1">
                    <a:lumMod val="60000"/>
                    <a:lumOff val="40000"/>
                  </a:schemeClr>
                </a:solidFill>
              </a:rPr>
              <a:t> to the marina, where we met my </a:t>
            </a:r>
            <a:r>
              <a:rPr lang="en-AU" sz="3600" dirty="0" err="1">
                <a:solidFill>
                  <a:schemeClr val="accent1">
                    <a:lumMod val="60000"/>
                    <a:lumOff val="40000"/>
                  </a:schemeClr>
                </a:solidFill>
              </a:rPr>
              <a:t>unkle</a:t>
            </a:r>
            <a:r>
              <a:rPr lang="en-AU" sz="3600" dirty="0">
                <a:solidFill>
                  <a:schemeClr val="accent1">
                    <a:lumMod val="60000"/>
                    <a:lumOff val="40000"/>
                  </a:schemeClr>
                </a:solidFill>
              </a:rPr>
              <a:t> and his majestic boat a short while later, we were on our way out to sea during the trip, my uncle even let me have a turn </a:t>
            </a:r>
            <a:r>
              <a:rPr lang="en-AU" sz="3600" dirty="0" err="1">
                <a:solidFill>
                  <a:schemeClr val="accent1">
                    <a:lumMod val="60000"/>
                    <a:lumOff val="40000"/>
                  </a:schemeClr>
                </a:solidFill>
              </a:rPr>
              <a:t>riseing</a:t>
            </a:r>
            <a:r>
              <a:rPr lang="en-AU" sz="3600" dirty="0">
                <a:solidFill>
                  <a:schemeClr val="accent1">
                    <a:lumMod val="60000"/>
                    <a:lumOff val="40000"/>
                  </a:schemeClr>
                </a:solidFill>
              </a:rPr>
              <a:t> the sails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215" y="4670473"/>
            <a:ext cx="1104313" cy="1104313"/>
          </a:xfrm>
          <a:prstGeom prst="rect">
            <a:avLst/>
          </a:prstGeom>
        </p:spPr>
      </p:pic>
      <p:sp>
        <p:nvSpPr>
          <p:cNvPr id="7" name="TextBox 6"/>
          <p:cNvSpPr txBox="1"/>
          <p:nvPr/>
        </p:nvSpPr>
        <p:spPr>
          <a:xfrm>
            <a:off x="2277084" y="4807130"/>
            <a:ext cx="8930847"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5 capital letters, 3 full stops and 1 exclamation mark.</a:t>
            </a:r>
            <a:endParaRPr lang="en-US" dirty="0">
              <a:solidFill>
                <a:srgbClr val="FFFF00"/>
              </a:solidFill>
            </a:endParaRPr>
          </a:p>
        </p:txBody>
      </p:sp>
    </p:spTree>
    <p:extLst>
      <p:ext uri="{BB962C8B-B14F-4D97-AF65-F5344CB8AC3E}">
        <p14:creationId xmlns:p14="http://schemas.microsoft.com/office/powerpoint/2010/main" val="29665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Under the Bridge</a:t>
            </a:r>
          </a:p>
        </p:txBody>
      </p:sp>
      <p:sp>
        <p:nvSpPr>
          <p:cNvPr id="3" name="Content Placeholder 2"/>
          <p:cNvSpPr>
            <a:spLocks noGrp="1"/>
          </p:cNvSpPr>
          <p:nvPr>
            <p:ph idx="1"/>
          </p:nvPr>
        </p:nvSpPr>
        <p:spPr>
          <a:xfrm>
            <a:off x="838200" y="1690688"/>
            <a:ext cx="10617926" cy="4486275"/>
          </a:xfrm>
        </p:spPr>
        <p:txBody>
          <a:bodyPr>
            <a:normAutofit/>
          </a:bodyPr>
          <a:lstStyle/>
          <a:p>
            <a:pPr marL="0" indent="0">
              <a:buNone/>
            </a:pPr>
            <a:r>
              <a:rPr lang="en-AU" sz="3600" dirty="0">
                <a:solidFill>
                  <a:schemeClr val="accent1">
                    <a:lumMod val="60000"/>
                    <a:lumOff val="40000"/>
                  </a:schemeClr>
                </a:solidFill>
              </a:rPr>
              <a:t>under the </a:t>
            </a:r>
            <a:r>
              <a:rPr lang="en-AU" sz="3600" dirty="0" err="1">
                <a:solidFill>
                  <a:schemeClr val="accent1">
                    <a:lumMod val="60000"/>
                    <a:lumOff val="40000"/>
                  </a:schemeClr>
                </a:solidFill>
              </a:rPr>
              <a:t>villige</a:t>
            </a:r>
            <a:r>
              <a:rPr lang="en-AU" sz="3600" dirty="0">
                <a:solidFill>
                  <a:schemeClr val="accent1">
                    <a:lumMod val="60000"/>
                    <a:lumOff val="40000"/>
                  </a:schemeClr>
                </a:solidFill>
              </a:rPr>
              <a:t> bridge there lived an unfriendly troll every time a villager </a:t>
            </a:r>
            <a:r>
              <a:rPr lang="en-AU" sz="3600" dirty="0" err="1">
                <a:solidFill>
                  <a:schemeClr val="accent1">
                    <a:lumMod val="60000"/>
                    <a:lumOff val="40000"/>
                  </a:schemeClr>
                </a:solidFill>
              </a:rPr>
              <a:t>tryed</a:t>
            </a:r>
            <a:r>
              <a:rPr lang="en-AU" sz="3600" dirty="0">
                <a:solidFill>
                  <a:schemeClr val="accent1">
                    <a:lumMod val="60000"/>
                    <a:lumOff val="40000"/>
                  </a:schemeClr>
                </a:solidFill>
              </a:rPr>
              <a:t> to cross the bridge the troll would stop them there was no other way to get to the other side so the villagers had to cross the </a:t>
            </a:r>
            <a:r>
              <a:rPr lang="en-AU" sz="3600" dirty="0" err="1">
                <a:solidFill>
                  <a:schemeClr val="accent1">
                    <a:lumMod val="60000"/>
                    <a:lumOff val="40000"/>
                  </a:schemeClr>
                </a:solidFill>
              </a:rPr>
              <a:t>bridg</a:t>
            </a:r>
            <a:r>
              <a:rPr lang="en-AU" sz="3600" dirty="0">
                <a:solidFill>
                  <a:schemeClr val="accent1">
                    <a:lumMod val="60000"/>
                    <a:lumOff val="40000"/>
                  </a:schemeClr>
                </a:solidFill>
              </a:rPr>
              <a:t> as soon as they got close to him the troll would </a:t>
            </a:r>
            <a:r>
              <a:rPr lang="en-AU" sz="3600" dirty="0" err="1">
                <a:solidFill>
                  <a:schemeClr val="accent1">
                    <a:lumMod val="60000"/>
                    <a:lumOff val="40000"/>
                  </a:schemeClr>
                </a:solidFill>
              </a:rPr>
              <a:t>reqwest</a:t>
            </a:r>
            <a:r>
              <a:rPr lang="en-AU" sz="3600" dirty="0">
                <a:solidFill>
                  <a:schemeClr val="accent1">
                    <a:lumMod val="60000"/>
                    <a:lumOff val="40000"/>
                  </a:schemeClr>
                </a:solidFill>
              </a:rPr>
              <a:t> payment for crossing his bridge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6572" y="4895760"/>
            <a:ext cx="1104313" cy="1104313"/>
          </a:xfrm>
          <a:prstGeom prst="rect">
            <a:avLst/>
          </a:prstGeom>
        </p:spPr>
      </p:pic>
      <p:sp>
        <p:nvSpPr>
          <p:cNvPr id="7" name="TextBox 6"/>
          <p:cNvSpPr txBox="1"/>
          <p:nvPr/>
        </p:nvSpPr>
        <p:spPr>
          <a:xfrm>
            <a:off x="2199257" y="5032417"/>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4 capital letters, 4 full stops and 4 commas.</a:t>
            </a:r>
            <a:endParaRPr lang="en-US" dirty="0">
              <a:solidFill>
                <a:srgbClr val="FFFF00"/>
              </a:solidFill>
            </a:endParaRPr>
          </a:p>
        </p:txBody>
      </p:sp>
    </p:spTree>
    <p:extLst>
      <p:ext uri="{BB962C8B-B14F-4D97-AF65-F5344CB8AC3E}">
        <p14:creationId xmlns:p14="http://schemas.microsoft.com/office/powerpoint/2010/main" val="150788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solidFill>
                  <a:schemeClr val="accent1">
                    <a:lumMod val="60000"/>
                    <a:lumOff val="40000"/>
                  </a:schemeClr>
                </a:solidFill>
                <a:latin typeface="+mn-lt"/>
              </a:rPr>
              <a:t>Little Red Riding Hood</a:t>
            </a:r>
          </a:p>
        </p:txBody>
      </p:sp>
      <p:sp>
        <p:nvSpPr>
          <p:cNvPr id="3" name="Content Placeholder 2"/>
          <p:cNvSpPr>
            <a:spLocks noGrp="1"/>
          </p:cNvSpPr>
          <p:nvPr>
            <p:ph idx="1"/>
          </p:nvPr>
        </p:nvSpPr>
        <p:spPr>
          <a:xfrm>
            <a:off x="935182" y="1690688"/>
            <a:ext cx="10743012" cy="4486275"/>
          </a:xfrm>
        </p:spPr>
        <p:txBody>
          <a:bodyPr>
            <a:normAutofit/>
          </a:bodyPr>
          <a:lstStyle/>
          <a:p>
            <a:pPr marL="0" indent="0">
              <a:buNone/>
            </a:pPr>
            <a:r>
              <a:rPr lang="en-AU" sz="3600" dirty="0">
                <a:solidFill>
                  <a:schemeClr val="accent1">
                    <a:lumMod val="60000"/>
                    <a:lumOff val="40000"/>
                  </a:schemeClr>
                </a:solidFill>
              </a:rPr>
              <a:t>if little red riding hood stayed on the path she would be late for lunch at her grandma’s house if she took a shortcut threw the woods she would </a:t>
            </a:r>
            <a:r>
              <a:rPr lang="en-AU" sz="3600" dirty="0" err="1">
                <a:solidFill>
                  <a:schemeClr val="accent1">
                    <a:lumMod val="60000"/>
                    <a:lumOff val="40000"/>
                  </a:schemeClr>
                </a:solidFill>
              </a:rPr>
              <a:t>arive</a:t>
            </a:r>
            <a:r>
              <a:rPr lang="en-AU" sz="3600" dirty="0">
                <a:solidFill>
                  <a:schemeClr val="accent1">
                    <a:lumMod val="60000"/>
                    <a:lumOff val="40000"/>
                  </a:schemeClr>
                </a:solidFill>
              </a:rPr>
              <a:t> just in time after </a:t>
            </a:r>
            <a:r>
              <a:rPr lang="en-AU" sz="3600" dirty="0" err="1">
                <a:solidFill>
                  <a:schemeClr val="accent1">
                    <a:lumMod val="60000"/>
                    <a:lumOff val="40000"/>
                  </a:schemeClr>
                </a:solidFill>
              </a:rPr>
              <a:t>pondring</a:t>
            </a:r>
            <a:r>
              <a:rPr lang="en-AU" sz="3600" dirty="0">
                <a:solidFill>
                  <a:schemeClr val="accent1">
                    <a:lumMod val="60000"/>
                    <a:lumOff val="40000"/>
                  </a:schemeClr>
                </a:solidFill>
              </a:rPr>
              <a:t> which path to take Little Red Riding Hood decided to skip through the woods little did she know a </a:t>
            </a:r>
            <a:r>
              <a:rPr lang="en-AU" sz="3600" dirty="0" err="1">
                <a:solidFill>
                  <a:schemeClr val="accent1">
                    <a:lumMod val="60000"/>
                    <a:lumOff val="40000"/>
                  </a:schemeClr>
                </a:solidFill>
              </a:rPr>
              <a:t>hungri</a:t>
            </a:r>
            <a:r>
              <a:rPr lang="en-AU" sz="3600" dirty="0">
                <a:solidFill>
                  <a:schemeClr val="accent1">
                    <a:lumMod val="60000"/>
                    <a:lumOff val="40000"/>
                  </a:schemeClr>
                </a:solidFill>
              </a:rPr>
              <a:t> wolf was watching her</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82" y="4909012"/>
            <a:ext cx="1104313" cy="1104313"/>
          </a:xfrm>
          <a:prstGeom prst="rect">
            <a:avLst/>
          </a:prstGeom>
        </p:spPr>
      </p:pic>
      <p:sp>
        <p:nvSpPr>
          <p:cNvPr id="7" name="TextBox 6"/>
          <p:cNvSpPr txBox="1"/>
          <p:nvPr/>
        </p:nvSpPr>
        <p:spPr>
          <a:xfrm>
            <a:off x="2039495" y="5045669"/>
            <a:ext cx="10219621"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8 capital letters, 4 full stops and 4 commas.</a:t>
            </a:r>
            <a:endParaRPr lang="en-US" dirty="0">
              <a:solidFill>
                <a:srgbClr val="FFFF00"/>
              </a:solidFill>
            </a:endParaRPr>
          </a:p>
        </p:txBody>
      </p:sp>
    </p:spTree>
    <p:extLst>
      <p:ext uri="{BB962C8B-B14F-4D97-AF65-F5344CB8AC3E}">
        <p14:creationId xmlns:p14="http://schemas.microsoft.com/office/powerpoint/2010/main" val="3460229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6000" b="1" dirty="0">
                <a:solidFill>
                  <a:schemeClr val="accent1">
                    <a:lumMod val="60000"/>
                    <a:lumOff val="40000"/>
                  </a:schemeClr>
                </a:solidFill>
                <a:latin typeface="+mn-lt"/>
              </a:rPr>
              <a:t>In the Library</a:t>
            </a:r>
          </a:p>
        </p:txBody>
      </p:sp>
      <p:sp>
        <p:nvSpPr>
          <p:cNvPr id="3" name="Content Placeholder 2"/>
          <p:cNvSpPr>
            <a:spLocks noGrp="1"/>
          </p:cNvSpPr>
          <p:nvPr>
            <p:ph idx="1"/>
          </p:nvPr>
        </p:nvSpPr>
        <p:spPr>
          <a:xfrm>
            <a:off x="838200" y="1690688"/>
            <a:ext cx="10369731" cy="4486276"/>
          </a:xfrm>
        </p:spPr>
        <p:txBody>
          <a:bodyPr>
            <a:normAutofit/>
          </a:bodyPr>
          <a:lstStyle/>
          <a:p>
            <a:pPr marL="0" indent="0">
              <a:buNone/>
            </a:pPr>
            <a:r>
              <a:rPr lang="en-AU" sz="3600" dirty="0">
                <a:solidFill>
                  <a:schemeClr val="accent1">
                    <a:lumMod val="60000"/>
                    <a:lumOff val="40000"/>
                  </a:schemeClr>
                </a:solidFill>
              </a:rPr>
              <a:t>with a look of disgust on his face </a:t>
            </a:r>
            <a:r>
              <a:rPr lang="en-AU" sz="3600" dirty="0" err="1">
                <a:solidFill>
                  <a:schemeClr val="accent1">
                    <a:lumMod val="60000"/>
                    <a:lumOff val="40000"/>
                  </a:schemeClr>
                </a:solidFill>
              </a:rPr>
              <a:t>mr</a:t>
            </a:r>
            <a:r>
              <a:rPr lang="en-AU" sz="3600" dirty="0">
                <a:solidFill>
                  <a:schemeClr val="accent1">
                    <a:lumMod val="60000"/>
                    <a:lumOff val="40000"/>
                  </a:schemeClr>
                </a:solidFill>
              </a:rPr>
              <a:t>. Books </a:t>
            </a:r>
            <a:r>
              <a:rPr lang="en-AU" sz="3600" dirty="0" err="1">
                <a:solidFill>
                  <a:schemeClr val="accent1">
                    <a:lumMod val="60000"/>
                    <a:lumOff val="40000"/>
                  </a:schemeClr>
                </a:solidFill>
              </a:rPr>
              <a:t>disgussed</a:t>
            </a:r>
            <a:r>
              <a:rPr lang="en-AU" sz="3600" dirty="0">
                <a:solidFill>
                  <a:schemeClr val="accent1">
                    <a:lumMod val="60000"/>
                    <a:lumOff val="40000"/>
                  </a:schemeClr>
                </a:solidFill>
              </a:rPr>
              <a:t> with the class that they were not </a:t>
            </a:r>
            <a:r>
              <a:rPr lang="en-AU" sz="3600" dirty="0" err="1">
                <a:solidFill>
                  <a:schemeClr val="accent1">
                    <a:lumMod val="60000"/>
                    <a:lumOff val="40000"/>
                  </a:schemeClr>
                </a:solidFill>
              </a:rPr>
              <a:t>alowed</a:t>
            </a:r>
            <a:r>
              <a:rPr lang="en-AU" sz="3600" dirty="0">
                <a:solidFill>
                  <a:schemeClr val="accent1">
                    <a:lumMod val="60000"/>
                    <a:lumOff val="40000"/>
                  </a:schemeClr>
                </a:solidFill>
              </a:rPr>
              <a:t> to read books aloud in the </a:t>
            </a:r>
            <a:r>
              <a:rPr lang="en-AU" sz="3600" dirty="0" err="1">
                <a:solidFill>
                  <a:schemeClr val="accent1">
                    <a:lumMod val="60000"/>
                    <a:lumOff val="40000"/>
                  </a:schemeClr>
                </a:solidFill>
              </a:rPr>
              <a:t>liberry</a:t>
            </a:r>
            <a:r>
              <a:rPr lang="en-AU" sz="3600" dirty="0">
                <a:solidFill>
                  <a:schemeClr val="accent1">
                    <a:lumMod val="60000"/>
                    <a:lumOff val="40000"/>
                  </a:schemeClr>
                </a:solidFill>
              </a:rPr>
              <a:t> he said that they mite be able to read to each other if they were as quiet as mites so henry went to see if he could find any books about the sea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7896" y="4856001"/>
            <a:ext cx="1104313" cy="1104313"/>
          </a:xfrm>
          <a:prstGeom prst="rect">
            <a:avLst/>
          </a:prstGeom>
        </p:spPr>
      </p:pic>
      <p:sp>
        <p:nvSpPr>
          <p:cNvPr id="7" name="TextBox 6"/>
          <p:cNvSpPr txBox="1"/>
          <p:nvPr/>
        </p:nvSpPr>
        <p:spPr>
          <a:xfrm>
            <a:off x="2141904" y="4992660"/>
            <a:ext cx="8681105" cy="830997"/>
          </a:xfrm>
          <a:prstGeom prst="rect">
            <a:avLst/>
          </a:prstGeom>
          <a:noFill/>
          <a:ln>
            <a:noFill/>
          </a:ln>
        </p:spPr>
        <p:txBody>
          <a:bodyPr wrap="square" rtlCol="0">
            <a:spAutoFit/>
          </a:bodyPr>
          <a:lstStyle/>
          <a:p>
            <a:r>
              <a:rPr lang="en-AU" sz="2400" dirty="0">
                <a:solidFill>
                  <a:srgbClr val="FFFF00"/>
                </a:solidFill>
              </a:rPr>
              <a:t>Find 4 spelling mistakes.</a:t>
            </a:r>
          </a:p>
          <a:p>
            <a:r>
              <a:rPr lang="en-AU" sz="2400" dirty="0">
                <a:solidFill>
                  <a:srgbClr val="FFFF00"/>
                </a:solidFill>
              </a:rPr>
              <a:t>Add 5 capital letters, 3 full stops and 2 commas.</a:t>
            </a:r>
            <a:endParaRPr lang="en-US" dirty="0">
              <a:solidFill>
                <a:srgbClr val="FFFF00"/>
              </a:solidFill>
            </a:endParaRPr>
          </a:p>
        </p:txBody>
      </p:sp>
    </p:spTree>
    <p:extLst>
      <p:ext uri="{BB962C8B-B14F-4D97-AF65-F5344CB8AC3E}">
        <p14:creationId xmlns:p14="http://schemas.microsoft.com/office/powerpoint/2010/main" val="3503926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0304_EditingYr5_PowerPoint_AU_vc.pptx" id="{DCA2F346-B8C2-4F2D-B830-B8EA76AE3645}" vid="{45D57FC6-04A0-459B-AB71-E515E9E9D795}"/>
    </a:ext>
  </a:extLst>
</a:theme>
</file>

<file path=docProps/app.xml><?xml version="1.0" encoding="utf-8"?>
<Properties xmlns="http://schemas.openxmlformats.org/officeDocument/2006/extended-properties" xmlns:vt="http://schemas.openxmlformats.org/officeDocument/2006/docPropsVTypes">
  <Template>Editing-Passages-PowerPoint-Year-5-Microsoft-PowerPoint-118042</Template>
  <TotalTime>2</TotalTime>
  <Words>1454</Words>
  <Application>Microsoft Office PowerPoint</Application>
  <PresentationFormat>Widescreen</PresentationFormat>
  <Paragraphs>85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Coco’s Kennel</vt:lpstr>
      <vt:lpstr>Bobby’s Brother</vt:lpstr>
      <vt:lpstr>Maggie’s Surprise</vt:lpstr>
      <vt:lpstr>Ryan’s Present</vt:lpstr>
      <vt:lpstr>Don’t Forget the Plants!</vt:lpstr>
      <vt:lpstr>Yachting</vt:lpstr>
      <vt:lpstr>Under the Bridge</vt:lpstr>
      <vt:lpstr>Little Red Riding Hood</vt:lpstr>
      <vt:lpstr>In the Library</vt:lpstr>
      <vt:lpstr>Belle the Ewe</vt:lpstr>
      <vt:lpstr>Dad’s New Car</vt:lpstr>
      <vt:lpstr>The New House</vt:lpstr>
      <vt:lpstr>So Many Choices</vt:lpstr>
      <vt:lpstr>The Hungry Foxes</vt:lpstr>
      <vt:lpstr>The Silly Thieves</vt:lpstr>
      <vt:lpstr>The Clever Detectives</vt:lpstr>
      <vt:lpstr>What Should I Write?</vt:lpstr>
      <vt:lpstr>Sky Diving</vt:lpstr>
      <vt:lpstr>The Best Bath</vt:lpstr>
      <vt:lpstr>Where’s My Lizard?</vt:lpstr>
    </vt:vector>
  </TitlesOfParts>
  <Company>Linden Park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Coco’s Kennel</dc:title>
  <dc:creator>Kate Charman</dc:creator>
  <cp:lastModifiedBy>Lloyd, Kathy (Linden Park Primary School)</cp:lastModifiedBy>
  <cp:revision>2</cp:revision>
  <dcterms:created xsi:type="dcterms:W3CDTF">2020-04-07T04:54:48Z</dcterms:created>
  <dcterms:modified xsi:type="dcterms:W3CDTF">2021-10-11T22:35:33Z</dcterms:modified>
</cp:coreProperties>
</file>