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325" r:id="rId3"/>
    <p:sldId id="264" r:id="rId4"/>
    <p:sldId id="279" r:id="rId5"/>
    <p:sldId id="259" r:id="rId6"/>
    <p:sldId id="305" r:id="rId7"/>
    <p:sldId id="32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F74FB3-2391-45A3-83E8-792F9038A324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0D3E09-82AD-4FDC-9130-CC3CC8B5BD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23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72E3C-010E-4947-AB6B-1D7E865FC0A9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226E7-4ED8-478C-A952-A205756AC7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4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84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C6EB-3556-43C5-93AD-6DE04E8CA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CF1EA-2D80-4EE6-88C0-378EBBFCD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8E40-7797-401F-AF03-390523FC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A008-7F59-4092-8047-6638095F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4E3A-16A2-4513-A598-C07F4EF1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73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65D1-89C0-4819-A2CC-572EC1CE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DC5B9-FF52-4F62-A3F1-938462EF2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63F6-C4B2-49F9-989C-56158AC9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40D8-9F02-4DE3-AEEB-62D8923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4EBE7-BC00-42D4-ABE5-4E05A3F2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33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2D25B-2391-48E2-920D-7C7CB4BC7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91402-C2BB-4E8C-94E2-DE9D9193E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0AE68-219E-4347-9E52-A94DAEDC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973F-5D1B-4B17-8B76-9D66C715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C9438-C6CD-478E-9D79-312914E0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9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5333" y="1030167"/>
            <a:ext cx="95292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545562" y="3239569"/>
            <a:ext cx="7091391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2488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1003733" y="587133"/>
            <a:ext cx="9981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1003733" y="2262739"/>
            <a:ext cx="9981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4545562" y="3239569"/>
            <a:ext cx="7091391" cy="10509527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4468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203667" y="2882400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41853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Mali"/>
              <a:buChar char="✘"/>
              <a:defRPr sz="3733">
                <a:latin typeface="Mali"/>
                <a:ea typeface="Mali"/>
                <a:cs typeface="Mali"/>
                <a:sym typeface="Mali"/>
              </a:defRPr>
            </a:lvl1pPr>
            <a:lvl2pPr marL="1219170" lvl="1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-"/>
              <a:defRPr sz="3733">
                <a:latin typeface="Mali"/>
                <a:ea typeface="Mali"/>
                <a:cs typeface="Mali"/>
                <a:sym typeface="Mali"/>
              </a:defRPr>
            </a:lvl2pPr>
            <a:lvl3pPr marL="1828754" lvl="2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-"/>
              <a:defRPr sz="3733">
                <a:latin typeface="Mali"/>
                <a:ea typeface="Mali"/>
                <a:cs typeface="Mali"/>
                <a:sym typeface="Mali"/>
              </a:defRPr>
            </a:lvl3pPr>
            <a:lvl4pPr marL="2438339" lvl="3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●"/>
              <a:defRPr sz="3733">
                <a:latin typeface="Mali"/>
                <a:ea typeface="Mali"/>
                <a:cs typeface="Mali"/>
                <a:sym typeface="Mali"/>
              </a:defRPr>
            </a:lvl4pPr>
            <a:lvl5pPr marL="3047924" lvl="4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○"/>
              <a:defRPr sz="3733">
                <a:latin typeface="Mali"/>
                <a:ea typeface="Mali"/>
                <a:cs typeface="Mali"/>
                <a:sym typeface="Mali"/>
              </a:defRPr>
            </a:lvl5pPr>
            <a:lvl6pPr marL="3657509" lvl="5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■"/>
              <a:defRPr sz="3733">
                <a:latin typeface="Mali"/>
                <a:ea typeface="Mali"/>
                <a:cs typeface="Mali"/>
                <a:sym typeface="Mali"/>
              </a:defRPr>
            </a:lvl6pPr>
            <a:lvl7pPr marL="4267093" lvl="6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●"/>
              <a:defRPr sz="3733">
                <a:latin typeface="Mali"/>
                <a:ea typeface="Mali"/>
                <a:cs typeface="Mali"/>
                <a:sym typeface="Mali"/>
              </a:defRPr>
            </a:lvl7pPr>
            <a:lvl8pPr marL="4876678" lvl="7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○"/>
              <a:defRPr sz="3733">
                <a:latin typeface="Mali"/>
                <a:ea typeface="Mali"/>
                <a:cs typeface="Mali"/>
                <a:sym typeface="Mali"/>
              </a:defRPr>
            </a:lvl8pPr>
            <a:lvl9pPr marL="5486263" lvl="8" indent="-541853" algn="ctr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SzPts val="2800"/>
              <a:buFont typeface="Mali"/>
              <a:buChar char="■"/>
              <a:defRPr sz="3733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4695302" y="5396850"/>
            <a:ext cx="625109" cy="9493852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604693" y="4809790"/>
            <a:ext cx="625068" cy="9493215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45886" y="4935077"/>
            <a:ext cx="625093" cy="9493609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399235" y="3544290"/>
            <a:ext cx="625060" cy="9493100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2275976" y="1223125"/>
            <a:ext cx="625088" cy="9493515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3006149" y="107061"/>
            <a:ext cx="625057" cy="9493051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3006149" y="-3071549"/>
            <a:ext cx="625045" cy="949288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2378733" y="-3445225"/>
            <a:ext cx="625109" cy="9493852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8390485" y="-8294510"/>
            <a:ext cx="625096" cy="9493644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9802796" y="-7400767"/>
            <a:ext cx="625064" cy="949316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12681805" y="-6994843"/>
            <a:ext cx="625108" cy="9493828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4081881" y="-4765101"/>
            <a:ext cx="625057" cy="9493068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3994668" y="-3445205"/>
            <a:ext cx="625105" cy="9493796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4924763" y="107149"/>
            <a:ext cx="625045" cy="949288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5534359" y="606372"/>
            <a:ext cx="625045" cy="949288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4487222" y="3214444"/>
            <a:ext cx="625084" cy="9493469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7555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763649" y="1325389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105333" y="1803399"/>
            <a:ext cx="9202800" cy="44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✘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8" name="Google Shape;168;p5"/>
          <p:cNvGrpSpPr/>
          <p:nvPr/>
        </p:nvGrpSpPr>
        <p:grpSpPr>
          <a:xfrm>
            <a:off x="10672540" y="556396"/>
            <a:ext cx="4706065" cy="6034352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6901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 + text + image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0" y="0"/>
            <a:ext cx="6084032" cy="68580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357249" y="1934989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698933" y="1311867"/>
            <a:ext cx="4594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698933" y="2413000"/>
            <a:ext cx="4594800" cy="3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✘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63" name="Google Shape;263;p6"/>
          <p:cNvGrpSpPr/>
          <p:nvPr/>
        </p:nvGrpSpPr>
        <p:grpSpPr>
          <a:xfrm>
            <a:off x="10672540" y="556396"/>
            <a:ext cx="4706065" cy="6034352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96864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1105333" y="1803400"/>
            <a:ext cx="42900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✘"/>
              <a:defRPr sz="2933"/>
            </a:lvl1pPr>
            <a:lvl2pPr marL="1219170" lvl="1" indent="-491054">
              <a:spcBef>
                <a:spcPts val="1333"/>
              </a:spcBef>
              <a:spcAft>
                <a:spcPts val="0"/>
              </a:spcAft>
              <a:buSzPts val="2200"/>
              <a:buChar char="-"/>
              <a:defRPr sz="2933"/>
            </a:lvl2pPr>
            <a:lvl3pPr marL="1828754" lvl="2" indent="-491054">
              <a:spcBef>
                <a:spcPts val="1333"/>
              </a:spcBef>
              <a:spcAft>
                <a:spcPts val="0"/>
              </a:spcAft>
              <a:buSzPts val="2200"/>
              <a:buChar char="-"/>
              <a:defRPr sz="2933"/>
            </a:lvl3pPr>
            <a:lvl4pPr marL="2438339" lvl="3" indent="-491054">
              <a:spcBef>
                <a:spcPts val="1333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1333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1333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1333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1333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1333"/>
              </a:spcBef>
              <a:spcAft>
                <a:spcPts val="1333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6018127" y="1803400"/>
            <a:ext cx="42900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✘"/>
              <a:defRPr sz="2933"/>
            </a:lvl1pPr>
            <a:lvl2pPr marL="1219170" lvl="1" indent="-491054">
              <a:spcBef>
                <a:spcPts val="1333"/>
              </a:spcBef>
              <a:spcAft>
                <a:spcPts val="0"/>
              </a:spcAft>
              <a:buSzPts val="2200"/>
              <a:buChar char="-"/>
              <a:defRPr sz="2933"/>
            </a:lvl2pPr>
            <a:lvl3pPr marL="1828754" lvl="2" indent="-491054">
              <a:spcBef>
                <a:spcPts val="1333"/>
              </a:spcBef>
              <a:spcAft>
                <a:spcPts val="0"/>
              </a:spcAft>
              <a:buSzPts val="2200"/>
              <a:buChar char="-"/>
              <a:defRPr sz="2933"/>
            </a:lvl3pPr>
            <a:lvl4pPr marL="2438339" lvl="3" indent="-491054">
              <a:spcBef>
                <a:spcPts val="1333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1333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1333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1333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1333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1333"/>
              </a:spcBef>
              <a:spcAft>
                <a:spcPts val="1333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357" name="Google Shape;357;p7"/>
          <p:cNvGrpSpPr/>
          <p:nvPr/>
        </p:nvGrpSpPr>
        <p:grpSpPr>
          <a:xfrm>
            <a:off x="10672540" y="556396"/>
            <a:ext cx="4706065" cy="6034352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763649" y="1325389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136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1105333" y="1803400"/>
            <a:ext cx="27260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4343737" y="1803400"/>
            <a:ext cx="27260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7582143" y="1803400"/>
            <a:ext cx="27260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453" name="Google Shape;453;p8"/>
          <p:cNvGrpSpPr/>
          <p:nvPr/>
        </p:nvGrpSpPr>
        <p:grpSpPr>
          <a:xfrm>
            <a:off x="10672540" y="556396"/>
            <a:ext cx="4706065" cy="6034352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763649" y="1325389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3590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546" name="Google Shape;546;p9"/>
          <p:cNvGrpSpPr/>
          <p:nvPr/>
        </p:nvGrpSpPr>
        <p:grpSpPr>
          <a:xfrm>
            <a:off x="10672540" y="556396"/>
            <a:ext cx="4706065" cy="6034352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763649" y="1325389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954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4EC1-9774-4510-9FC7-CCADC4D9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5903C-4B14-40ED-A8C1-F23C05B3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26A1E-93F1-495D-A83F-AD78F8E6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6218-5A1B-4C11-B3B0-37BA7540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32B5-DFCC-4F01-BEB5-F563ED69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831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609600" y="5163872"/>
            <a:ext cx="10972800" cy="4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5058698" y="5780161"/>
            <a:ext cx="2074591" cy="5407729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71940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896109" y="4470600"/>
            <a:ext cx="6399779" cy="8206115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0956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encils">
  <p:cSld name="Blank - no pencils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1683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3487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One pencil - Dark paper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917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641D-3D2D-4527-8162-E1285E7A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42A50-35BB-4020-8DD0-E4DD49FA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98926-1F55-4D32-A993-7CB204E5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9F25E-9CA3-4590-AFC7-90D45FAB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24C5-2ED7-4D3E-9BE3-3751D147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87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D318-ED52-4091-8DBA-2040415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5C2B-6217-481D-A7A9-39E0C16C5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1DE1D-1AD0-4F2A-BDCA-A941CD82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012DB-E1FA-4906-9F2B-C34BE87C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9CD1-2403-47B3-B2CB-48537FE7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1A43D-36B0-477A-95B4-AE08C763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24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29AC-6C19-4AEA-ACF2-5A4EA24D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83E1-34C5-4735-BDED-16C5C980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DBB7-CD28-4F83-9167-682BB0FC3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BAED6-50B4-44FB-A325-5D9C031EF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3343B-223D-45CC-AD8A-6F4D276E7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413CB-BB5A-4809-89C1-0BEA0A59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9A20D-79C3-4A09-B12D-D3E9192E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C3CFD-98AF-4AC5-BE2D-CE826DD4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0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7955-FE17-4F82-A70C-7E6D4580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CA408-6A62-47C8-8A26-7FF9F1AA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8BF63-AEAF-4A06-A2CE-1B33A6C2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80BBB-B7A8-415E-9142-BF304C0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7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94D94-02B8-4720-A761-A3AADC1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EC7DC-7C98-4A4F-AF78-920FA864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8E18A-1C5A-45F9-B7EF-44A5EAE0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0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75A9-B8FC-467F-961A-D2EEFDEF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4792-1D34-4C82-9983-719B7593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B93A7-C976-4504-87AC-07F3DF536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F27A0-3CC6-4E7F-82B9-EAFF6CA2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30B37-C30F-4C2B-B079-8B67F00E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30F69-789E-4536-B0D5-550916A1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9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053A-B05E-46F1-B863-242B2588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E96F6-8C6F-421D-A14D-3C7D1112C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29C75-62CE-4F70-9EC6-81B1232EB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30E86-E737-444D-AE8D-393C812B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081D0-2418-407E-BCB8-E8A0AF15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7EE9E-B838-4765-881B-017F4AD6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5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95-569F-48EC-8A79-6902662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AC08B-1DC3-45EB-8CA9-9B03B150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D1CF3-53C3-4AEB-88D0-23945FB21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DCCD-5ADD-4982-A3EB-33CED25B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0D62-6D6B-41D0-85CE-B65BF8D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1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5333" y="1803399"/>
            <a:ext cx="92028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33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333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333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333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333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333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333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333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333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6940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21355A"/>
                </a:solidFill>
              </a:rPr>
              <a:pPr defTabSz="1219170">
                <a:buClr>
                  <a:srgbClr val="000000"/>
                </a:buClr>
              </a:pPr>
              <a:t>1</a:t>
            </a:fld>
            <a:endParaRPr kern="0">
              <a:solidFill>
                <a:srgbClr val="21355A"/>
              </a:solidFill>
            </a:endParaRPr>
          </a:p>
        </p:txBody>
      </p:sp>
      <p:sp>
        <p:nvSpPr>
          <p:cNvPr id="802" name="Google Shape;802;p19"/>
          <p:cNvSpPr/>
          <p:nvPr/>
        </p:nvSpPr>
        <p:spPr>
          <a:xfrm rot="10800000">
            <a:off x="6491523" y="3894898"/>
            <a:ext cx="2571677" cy="80703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CDF3CC-F02E-4C39-B50F-94528B809767}"/>
              </a:ext>
            </a:extLst>
          </p:cNvPr>
          <p:cNvSpPr txBox="1">
            <a:spLocks/>
          </p:cNvSpPr>
          <p:nvPr/>
        </p:nvSpPr>
        <p:spPr>
          <a:xfrm>
            <a:off x="1919523" y="2320968"/>
            <a:ext cx="9144000" cy="238760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600" b="1" kern="0"/>
              <a:t>Angles</a:t>
            </a:r>
            <a:endParaRPr lang="en-AU" sz="16600" b="1" kern="0" dirty="0"/>
          </a:p>
        </p:txBody>
      </p:sp>
    </p:spTree>
    <p:extLst>
      <p:ext uri="{BB962C8B-B14F-4D97-AF65-F5344CB8AC3E}">
        <p14:creationId xmlns:p14="http://schemas.microsoft.com/office/powerpoint/2010/main" val="5097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7399E571-C1F3-4CAB-9B19-0C598186C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" t="3335" r="12481" b="8096"/>
          <a:stretch/>
        </p:blipFill>
        <p:spPr>
          <a:xfrm>
            <a:off x="312516" y="189588"/>
            <a:ext cx="4382326" cy="294549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A051BC-005B-4AA8-A0FB-342F7E2A0837}"/>
              </a:ext>
            </a:extLst>
          </p:cNvPr>
          <p:cNvSpPr txBox="1"/>
          <p:nvPr/>
        </p:nvSpPr>
        <p:spPr>
          <a:xfrm>
            <a:off x="5288856" y="8392"/>
            <a:ext cx="1441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Angles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62C9642-796B-4F64-B0C7-B0A53B234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5" t="4434" r="21760" b="3823"/>
          <a:stretch/>
        </p:blipFill>
        <p:spPr>
          <a:xfrm>
            <a:off x="439838" y="3450026"/>
            <a:ext cx="4533418" cy="320544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672FE74-CE44-4DEB-A622-15B5813CB9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8" t="3285" r="39451" b="3982"/>
          <a:stretch/>
        </p:blipFill>
        <p:spPr>
          <a:xfrm>
            <a:off x="6730401" y="3129161"/>
            <a:ext cx="3627893" cy="352631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012" y="117065"/>
            <a:ext cx="4057135" cy="268486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9075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3E9FBF-0586-49E8-877A-3501482DCFFB}"/>
              </a:ext>
            </a:extLst>
          </p:cNvPr>
          <p:cNvSpPr/>
          <p:nvPr/>
        </p:nvSpPr>
        <p:spPr>
          <a:xfrm>
            <a:off x="7285698" y="-183462"/>
            <a:ext cx="2048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14D760D-1F68-4DF9-A10F-2D3C71A0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" t="4555" r="36355" b="2799"/>
          <a:stretch/>
        </p:blipFill>
        <p:spPr>
          <a:xfrm>
            <a:off x="335082" y="157398"/>
            <a:ext cx="4239857" cy="340567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305E2B-056D-4810-A98D-EA641EED1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" t="6470" r="13707" b="3850"/>
          <a:stretch/>
        </p:blipFill>
        <p:spPr>
          <a:xfrm>
            <a:off x="4982810" y="769104"/>
            <a:ext cx="6951782" cy="296322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EE926-441E-4968-B2B3-38B87115BD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28" t="30125" r="31469" b="44675"/>
          <a:stretch/>
        </p:blipFill>
        <p:spPr>
          <a:xfrm>
            <a:off x="500263" y="3858154"/>
            <a:ext cx="6253514" cy="290889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209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ECB9DC-0E96-41BB-B1D3-D176847CB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" t="4080" r="18399" b="4648"/>
          <a:stretch/>
        </p:blipFill>
        <p:spPr>
          <a:xfrm>
            <a:off x="240463" y="171182"/>
            <a:ext cx="5227862" cy="2835720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4BD742-CA0E-4622-82C2-24B66B7F4A49}"/>
              </a:ext>
            </a:extLst>
          </p:cNvPr>
          <p:cNvSpPr/>
          <p:nvPr/>
        </p:nvSpPr>
        <p:spPr>
          <a:xfrm>
            <a:off x="6033901" y="0"/>
            <a:ext cx="2048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Angles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4A86557-4D44-4D17-88BB-C00D74BEF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0" t="4418" r="16987" b="5373"/>
          <a:stretch/>
        </p:blipFill>
        <p:spPr>
          <a:xfrm>
            <a:off x="304726" y="3613897"/>
            <a:ext cx="5423158" cy="3032038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B0E6E-BFE6-46F9-A383-624965F59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57" t="26997" r="29983" b="42935"/>
          <a:stretch/>
        </p:blipFill>
        <p:spPr>
          <a:xfrm>
            <a:off x="6110751" y="1002686"/>
            <a:ext cx="5938586" cy="313617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056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4AFB3C-7A4D-4C3C-8D4C-8DF9AF11D27B}"/>
              </a:ext>
            </a:extLst>
          </p:cNvPr>
          <p:cNvSpPr/>
          <p:nvPr/>
        </p:nvSpPr>
        <p:spPr>
          <a:xfrm>
            <a:off x="6218150" y="-6627"/>
            <a:ext cx="2048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37" t="5175" r="21698" b="6340"/>
          <a:stretch/>
        </p:blipFill>
        <p:spPr>
          <a:xfrm>
            <a:off x="165991" y="106213"/>
            <a:ext cx="5777609" cy="2648358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0A320-3010-4FA3-AC35-B8E60E794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79" t="39494" r="24185" b="23664"/>
          <a:stretch/>
        </p:blipFill>
        <p:spPr>
          <a:xfrm>
            <a:off x="165991" y="3149143"/>
            <a:ext cx="5777609" cy="3176089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D09CC40-D0EA-41EC-8D81-3600F7274C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6" t="3549" r="39826" b="2262"/>
          <a:stretch/>
        </p:blipFill>
        <p:spPr>
          <a:xfrm>
            <a:off x="7242630" y="916703"/>
            <a:ext cx="4441370" cy="5040373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3573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5F116D-98AD-4C78-BED8-55730FA40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00" t="39121" r="27366" b="24378"/>
          <a:stretch/>
        </p:blipFill>
        <p:spPr>
          <a:xfrm>
            <a:off x="162984" y="986132"/>
            <a:ext cx="7649521" cy="489247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4AFB3C-7A4D-4C3C-8D4C-8DF9AF11D27B}"/>
              </a:ext>
            </a:extLst>
          </p:cNvPr>
          <p:cNvSpPr/>
          <p:nvPr/>
        </p:nvSpPr>
        <p:spPr>
          <a:xfrm>
            <a:off x="542607" y="103290"/>
            <a:ext cx="3826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Parallel Lines</a:t>
            </a:r>
          </a:p>
        </p:txBody>
      </p:sp>
    </p:spTree>
    <p:extLst>
      <p:ext uri="{BB962C8B-B14F-4D97-AF65-F5344CB8AC3E}">
        <p14:creationId xmlns:p14="http://schemas.microsoft.com/office/powerpoint/2010/main" val="76613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8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Mali</vt:lpstr>
      <vt:lpstr>Nunito</vt:lpstr>
      <vt:lpstr>Office Theme</vt:lpstr>
      <vt:lpstr>Ely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NAPLAN</dc:title>
  <dc:creator>Lloyd, Kathy (Linden Park Primary School)</dc:creator>
  <cp:lastModifiedBy>Lloyd, Kathy (Linden Park Primary School)</cp:lastModifiedBy>
  <cp:revision>49</cp:revision>
  <cp:lastPrinted>2021-08-10T07:40:44Z</cp:lastPrinted>
  <dcterms:created xsi:type="dcterms:W3CDTF">2021-08-08T07:17:09Z</dcterms:created>
  <dcterms:modified xsi:type="dcterms:W3CDTF">2021-08-15T07:25:00Z</dcterms:modified>
</cp:coreProperties>
</file>